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3"/>
  </p:notesMasterIdLst>
  <p:sldIdLst>
    <p:sldId id="256" r:id="rId6"/>
    <p:sldId id="257" r:id="rId7"/>
    <p:sldId id="258" r:id="rId8"/>
    <p:sldId id="259" r:id="rId9"/>
    <p:sldId id="280" r:id="rId10"/>
    <p:sldId id="285" r:id="rId11"/>
    <p:sldId id="277" r:id="rId12"/>
    <p:sldId id="260" r:id="rId13"/>
    <p:sldId id="261" r:id="rId14"/>
    <p:sldId id="262" r:id="rId15"/>
    <p:sldId id="278" r:id="rId16"/>
    <p:sldId id="276" r:id="rId17"/>
    <p:sldId id="279" r:id="rId18"/>
    <p:sldId id="282" r:id="rId19"/>
    <p:sldId id="263" r:id="rId20"/>
    <p:sldId id="264" r:id="rId21"/>
    <p:sldId id="265" r:id="rId22"/>
    <p:sldId id="266" r:id="rId23"/>
    <p:sldId id="267" r:id="rId24"/>
    <p:sldId id="269" r:id="rId25"/>
    <p:sldId id="270" r:id="rId26"/>
    <p:sldId id="284" r:id="rId27"/>
    <p:sldId id="271" r:id="rId28"/>
    <p:sldId id="272" r:id="rId29"/>
    <p:sldId id="273" r:id="rId30"/>
    <p:sldId id="283" r:id="rId31"/>
    <p:sldId id="281" r:id="rId3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A03934-59F1-4078-9AC6-0AF3B01C65DA}" v="136" dt="2023-06-16T06:49:44.3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2119" autoAdjust="0"/>
  </p:normalViewPr>
  <p:slideViewPr>
    <p:cSldViewPr snapToGrid="0">
      <p:cViewPr varScale="1">
        <p:scale>
          <a:sx n="46" d="100"/>
          <a:sy n="46" d="100"/>
        </p:scale>
        <p:origin x="2098"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D8A03934-59F1-4078-9AC6-0AF3B01C65DA}"/>
    <pc:docChg chg="undo custSel addSld delSld modSld sldOrd">
      <pc:chgData name="Pascalle Cup" userId="abbe84a0-611b-406e-b251-e8b4b71c069a" providerId="ADAL" clId="{D8A03934-59F1-4078-9AC6-0AF3B01C65DA}" dt="2023-06-16T06:49:59.412" v="1181" actId="1076"/>
      <pc:docMkLst>
        <pc:docMk/>
      </pc:docMkLst>
      <pc:sldChg chg="modSp mod">
        <pc:chgData name="Pascalle Cup" userId="abbe84a0-611b-406e-b251-e8b4b71c069a" providerId="ADAL" clId="{D8A03934-59F1-4078-9AC6-0AF3B01C65DA}" dt="2023-06-11T15:43:59.176" v="699" actId="20577"/>
        <pc:sldMkLst>
          <pc:docMk/>
          <pc:sldMk cId="2154097245" sldId="257"/>
        </pc:sldMkLst>
        <pc:spChg chg="mod">
          <ac:chgData name="Pascalle Cup" userId="abbe84a0-611b-406e-b251-e8b4b71c069a" providerId="ADAL" clId="{D8A03934-59F1-4078-9AC6-0AF3B01C65DA}" dt="2023-06-11T15:43:59.176" v="699" actId="20577"/>
          <ac:spMkLst>
            <pc:docMk/>
            <pc:sldMk cId="2154097245" sldId="257"/>
            <ac:spMk id="3" creationId="{D1788D26-D742-4D60-9F72-FE953D18FD03}"/>
          </ac:spMkLst>
        </pc:spChg>
      </pc:sldChg>
      <pc:sldChg chg="modSp">
        <pc:chgData name="Pascalle Cup" userId="abbe84a0-611b-406e-b251-e8b4b71c069a" providerId="ADAL" clId="{D8A03934-59F1-4078-9AC6-0AF3B01C65DA}" dt="2023-06-11T15:44:25.752" v="706" actId="20577"/>
        <pc:sldMkLst>
          <pc:docMk/>
          <pc:sldMk cId="1593310803" sldId="258"/>
        </pc:sldMkLst>
        <pc:spChg chg="mod">
          <ac:chgData name="Pascalle Cup" userId="abbe84a0-611b-406e-b251-e8b4b71c069a" providerId="ADAL" clId="{D8A03934-59F1-4078-9AC6-0AF3B01C65DA}" dt="2023-06-11T15:44:25.752" v="706" actId="20577"/>
          <ac:spMkLst>
            <pc:docMk/>
            <pc:sldMk cId="1593310803" sldId="258"/>
            <ac:spMk id="2" creationId="{AE943D16-3567-4A9D-B954-77A6244D9BBD}"/>
          </ac:spMkLst>
        </pc:spChg>
      </pc:sldChg>
      <pc:sldChg chg="addSp delSp modSp mod">
        <pc:chgData name="Pascalle Cup" userId="abbe84a0-611b-406e-b251-e8b4b71c069a" providerId="ADAL" clId="{D8A03934-59F1-4078-9AC6-0AF3B01C65DA}" dt="2023-06-11T15:24:17.816" v="488" actId="207"/>
        <pc:sldMkLst>
          <pc:docMk/>
          <pc:sldMk cId="3408998235" sldId="267"/>
        </pc:sldMkLst>
        <pc:spChg chg="mod">
          <ac:chgData name="Pascalle Cup" userId="abbe84a0-611b-406e-b251-e8b4b71c069a" providerId="ADAL" clId="{D8A03934-59F1-4078-9AC6-0AF3B01C65DA}" dt="2023-06-11T15:24:17.816" v="488" actId="207"/>
          <ac:spMkLst>
            <pc:docMk/>
            <pc:sldMk cId="3408998235" sldId="267"/>
            <ac:spMk id="2" creationId="{2E2BA785-61CA-40CC-AC7A-30F502F6B8E9}"/>
          </ac:spMkLst>
        </pc:spChg>
        <pc:spChg chg="del">
          <ac:chgData name="Pascalle Cup" userId="abbe84a0-611b-406e-b251-e8b4b71c069a" providerId="ADAL" clId="{D8A03934-59F1-4078-9AC6-0AF3B01C65DA}" dt="2023-06-11T15:24:08.829" v="486" actId="478"/>
          <ac:spMkLst>
            <pc:docMk/>
            <pc:sldMk cId="3408998235" sldId="267"/>
            <ac:spMk id="4" creationId="{173FE699-8966-4706-9101-1FA12116A11C}"/>
          </ac:spMkLst>
        </pc:spChg>
        <pc:spChg chg="add del mod">
          <ac:chgData name="Pascalle Cup" userId="abbe84a0-611b-406e-b251-e8b4b71c069a" providerId="ADAL" clId="{D8A03934-59F1-4078-9AC6-0AF3B01C65DA}" dt="2023-06-11T15:24:12.990" v="487" actId="478"/>
          <ac:spMkLst>
            <pc:docMk/>
            <pc:sldMk cId="3408998235" sldId="267"/>
            <ac:spMk id="6" creationId="{D5917322-26A0-68CF-9084-CD4028F0AD7A}"/>
          </ac:spMkLst>
        </pc:spChg>
      </pc:sldChg>
      <pc:sldChg chg="del">
        <pc:chgData name="Pascalle Cup" userId="abbe84a0-611b-406e-b251-e8b4b71c069a" providerId="ADAL" clId="{D8A03934-59F1-4078-9AC6-0AF3B01C65DA}" dt="2023-06-11T15:26:46.902" v="589" actId="47"/>
        <pc:sldMkLst>
          <pc:docMk/>
          <pc:sldMk cId="2575367717" sldId="268"/>
        </pc:sldMkLst>
      </pc:sldChg>
      <pc:sldChg chg="delSp modSp mod">
        <pc:chgData name="Pascalle Cup" userId="abbe84a0-611b-406e-b251-e8b4b71c069a" providerId="ADAL" clId="{D8A03934-59F1-4078-9AC6-0AF3B01C65DA}" dt="2023-06-11T16:02:12.482" v="839" actId="478"/>
        <pc:sldMkLst>
          <pc:docMk/>
          <pc:sldMk cId="2717754300" sldId="270"/>
        </pc:sldMkLst>
        <pc:spChg chg="mod">
          <ac:chgData name="Pascalle Cup" userId="abbe84a0-611b-406e-b251-e8b4b71c069a" providerId="ADAL" clId="{D8A03934-59F1-4078-9AC6-0AF3B01C65DA}" dt="2023-06-11T15:25:08.056" v="500" actId="6549"/>
          <ac:spMkLst>
            <pc:docMk/>
            <pc:sldMk cId="2717754300" sldId="270"/>
            <ac:spMk id="4" creationId="{CF9B4EA9-C071-4E49-B62F-E5A4B269A059}"/>
          </ac:spMkLst>
        </pc:spChg>
        <pc:spChg chg="del">
          <ac:chgData name="Pascalle Cup" userId="abbe84a0-611b-406e-b251-e8b4b71c069a" providerId="ADAL" clId="{D8A03934-59F1-4078-9AC6-0AF3B01C65DA}" dt="2023-06-11T16:02:12.482" v="839" actId="478"/>
          <ac:spMkLst>
            <pc:docMk/>
            <pc:sldMk cId="2717754300" sldId="270"/>
            <ac:spMk id="12" creationId="{8D0CA34D-B2C6-4D8D-B56F-85FFDD88440F}"/>
          </ac:spMkLst>
        </pc:spChg>
        <pc:spChg chg="del">
          <ac:chgData name="Pascalle Cup" userId="abbe84a0-611b-406e-b251-e8b4b71c069a" providerId="ADAL" clId="{D8A03934-59F1-4078-9AC6-0AF3B01C65DA}" dt="2023-06-11T16:02:09.205" v="838" actId="478"/>
          <ac:spMkLst>
            <pc:docMk/>
            <pc:sldMk cId="2717754300" sldId="270"/>
            <ac:spMk id="20" creationId="{6C251C5E-F88C-49DE-A994-BB3F408C3317}"/>
          </ac:spMkLst>
        </pc:spChg>
      </pc:sldChg>
      <pc:sldChg chg="addSp delSp modSp mod">
        <pc:chgData name="Pascalle Cup" userId="abbe84a0-611b-406e-b251-e8b4b71c069a" providerId="ADAL" clId="{D8A03934-59F1-4078-9AC6-0AF3B01C65DA}" dt="2023-06-11T15:55:24.407" v="784" actId="1076"/>
        <pc:sldMkLst>
          <pc:docMk/>
          <pc:sldMk cId="3974003092" sldId="273"/>
        </pc:sldMkLst>
        <pc:spChg chg="mod">
          <ac:chgData name="Pascalle Cup" userId="abbe84a0-611b-406e-b251-e8b4b71c069a" providerId="ADAL" clId="{D8A03934-59F1-4078-9AC6-0AF3B01C65DA}" dt="2023-06-11T15:49:08.687" v="758" actId="207"/>
          <ac:spMkLst>
            <pc:docMk/>
            <pc:sldMk cId="3974003092" sldId="273"/>
            <ac:spMk id="4" creationId="{3FBBBA51-C8E1-4C45-BEDD-1E411CE3B1A3}"/>
          </ac:spMkLst>
        </pc:spChg>
        <pc:spChg chg="mod">
          <ac:chgData name="Pascalle Cup" userId="abbe84a0-611b-406e-b251-e8b4b71c069a" providerId="ADAL" clId="{D8A03934-59F1-4078-9AC6-0AF3B01C65DA}" dt="2023-06-11T15:55:21.695" v="783" actId="1076"/>
          <ac:spMkLst>
            <pc:docMk/>
            <pc:sldMk cId="3974003092" sldId="273"/>
            <ac:spMk id="5" creationId="{876F9837-C8F8-48BA-80CF-E22C8AB0BA62}"/>
          </ac:spMkLst>
        </pc:spChg>
        <pc:spChg chg="mod">
          <ac:chgData name="Pascalle Cup" userId="abbe84a0-611b-406e-b251-e8b4b71c069a" providerId="ADAL" clId="{D8A03934-59F1-4078-9AC6-0AF3B01C65DA}" dt="2023-06-11T15:49:05.807" v="757" actId="207"/>
          <ac:spMkLst>
            <pc:docMk/>
            <pc:sldMk cId="3974003092" sldId="273"/>
            <ac:spMk id="8" creationId="{75FD25A9-67A3-4E83-B903-6B7B4B46B896}"/>
          </ac:spMkLst>
        </pc:spChg>
        <pc:picChg chg="add mod">
          <ac:chgData name="Pascalle Cup" userId="abbe84a0-611b-406e-b251-e8b4b71c069a" providerId="ADAL" clId="{D8A03934-59F1-4078-9AC6-0AF3B01C65DA}" dt="2023-06-11T15:55:24.407" v="784" actId="1076"/>
          <ac:picMkLst>
            <pc:docMk/>
            <pc:sldMk cId="3974003092" sldId="273"/>
            <ac:picMk id="2" creationId="{EE95330E-422B-12EA-7DD4-252194EE1419}"/>
          </ac:picMkLst>
        </pc:picChg>
        <pc:picChg chg="del mod">
          <ac:chgData name="Pascalle Cup" userId="abbe84a0-611b-406e-b251-e8b4b71c069a" providerId="ADAL" clId="{D8A03934-59F1-4078-9AC6-0AF3B01C65DA}" dt="2023-06-11T15:48:54.436" v="755" actId="478"/>
          <ac:picMkLst>
            <pc:docMk/>
            <pc:sldMk cId="3974003092" sldId="273"/>
            <ac:picMk id="2050" creationId="{B68E06D7-5292-4207-A6DC-D493E4DE72BB}"/>
          </ac:picMkLst>
        </pc:picChg>
      </pc:sldChg>
      <pc:sldChg chg="del">
        <pc:chgData name="Pascalle Cup" userId="abbe84a0-611b-406e-b251-e8b4b71c069a" providerId="ADAL" clId="{D8A03934-59F1-4078-9AC6-0AF3B01C65DA}" dt="2023-06-11T15:25:16.745" v="501" actId="47"/>
        <pc:sldMkLst>
          <pc:docMk/>
          <pc:sldMk cId="93752485" sldId="274"/>
        </pc:sldMkLst>
      </pc:sldChg>
      <pc:sldChg chg="del">
        <pc:chgData name="Pascalle Cup" userId="abbe84a0-611b-406e-b251-e8b4b71c069a" providerId="ADAL" clId="{D8A03934-59F1-4078-9AC6-0AF3B01C65DA}" dt="2023-06-11T15:25:18.248" v="502" actId="47"/>
        <pc:sldMkLst>
          <pc:docMk/>
          <pc:sldMk cId="4064488552" sldId="275"/>
        </pc:sldMkLst>
      </pc:sldChg>
      <pc:sldChg chg="addSp delSp modSp mod">
        <pc:chgData name="Pascalle Cup" userId="abbe84a0-611b-406e-b251-e8b4b71c069a" providerId="ADAL" clId="{D8A03934-59F1-4078-9AC6-0AF3B01C65DA}" dt="2023-06-11T15:45:29.815" v="750" actId="1076"/>
        <pc:sldMkLst>
          <pc:docMk/>
          <pc:sldMk cId="719299403" sldId="276"/>
        </pc:sldMkLst>
        <pc:spChg chg="add del mod">
          <ac:chgData name="Pascalle Cup" userId="abbe84a0-611b-406e-b251-e8b4b71c069a" providerId="ADAL" clId="{D8A03934-59F1-4078-9AC6-0AF3B01C65DA}" dt="2023-06-11T15:30:25.472" v="594" actId="21"/>
          <ac:spMkLst>
            <pc:docMk/>
            <pc:sldMk cId="719299403" sldId="276"/>
            <ac:spMk id="4" creationId="{D3D56B1D-FC32-F57F-C29C-35BCD93D6E11}"/>
          </ac:spMkLst>
        </pc:spChg>
        <pc:spChg chg="add del mod">
          <ac:chgData name="Pascalle Cup" userId="abbe84a0-611b-406e-b251-e8b4b71c069a" providerId="ADAL" clId="{D8A03934-59F1-4078-9AC6-0AF3B01C65DA}" dt="2023-06-11T15:11:59.804" v="143" actId="21"/>
          <ac:spMkLst>
            <pc:docMk/>
            <pc:sldMk cId="719299403" sldId="276"/>
            <ac:spMk id="6" creationId="{0D2EF697-199F-E411-27CA-C8855AC373EC}"/>
          </ac:spMkLst>
        </pc:spChg>
        <pc:spChg chg="add mod">
          <ac:chgData name="Pascalle Cup" userId="abbe84a0-611b-406e-b251-e8b4b71c069a" providerId="ADAL" clId="{D8A03934-59F1-4078-9AC6-0AF3B01C65DA}" dt="2023-06-11T15:18:45.032" v="342" actId="20577"/>
          <ac:spMkLst>
            <pc:docMk/>
            <pc:sldMk cId="719299403" sldId="276"/>
            <ac:spMk id="10" creationId="{9EDAC3F7-F3C0-4778-D8FA-9A6C0CCE4F77}"/>
          </ac:spMkLst>
        </pc:spChg>
        <pc:spChg chg="add mod">
          <ac:chgData name="Pascalle Cup" userId="abbe84a0-611b-406e-b251-e8b4b71c069a" providerId="ADAL" clId="{D8A03934-59F1-4078-9AC6-0AF3B01C65DA}" dt="2023-06-11T15:45:29.815" v="750" actId="1076"/>
          <ac:spMkLst>
            <pc:docMk/>
            <pc:sldMk cId="719299403" sldId="276"/>
            <ac:spMk id="11" creationId="{D1577952-2239-A2B1-FE10-7E8F520777A4}"/>
          </ac:spMkLst>
        </pc:spChg>
        <pc:picChg chg="add mod modCrop">
          <ac:chgData name="Pascalle Cup" userId="abbe84a0-611b-406e-b251-e8b4b71c069a" providerId="ADAL" clId="{D8A03934-59F1-4078-9AC6-0AF3B01C65DA}" dt="2023-06-11T15:18:25.826" v="339" actId="14100"/>
          <ac:picMkLst>
            <pc:docMk/>
            <pc:sldMk cId="719299403" sldId="276"/>
            <ac:picMk id="8" creationId="{843D6023-D6B6-FB40-E6AE-C984D500A61D}"/>
          </ac:picMkLst>
        </pc:picChg>
      </pc:sldChg>
      <pc:sldChg chg="modSp mod">
        <pc:chgData name="Pascalle Cup" userId="abbe84a0-611b-406e-b251-e8b4b71c069a" providerId="ADAL" clId="{D8A03934-59F1-4078-9AC6-0AF3B01C65DA}" dt="2023-06-11T15:23:32.788" v="485" actId="1076"/>
        <pc:sldMkLst>
          <pc:docMk/>
          <pc:sldMk cId="2230898764" sldId="277"/>
        </pc:sldMkLst>
        <pc:picChg chg="mod">
          <ac:chgData name="Pascalle Cup" userId="abbe84a0-611b-406e-b251-e8b4b71c069a" providerId="ADAL" clId="{D8A03934-59F1-4078-9AC6-0AF3B01C65DA}" dt="2023-06-11T15:23:32.788" v="485" actId="1076"/>
          <ac:picMkLst>
            <pc:docMk/>
            <pc:sldMk cId="2230898764" sldId="277"/>
            <ac:picMk id="9" creationId="{1596E029-6363-1458-590A-43B1301AEBBA}"/>
          </ac:picMkLst>
        </pc:picChg>
      </pc:sldChg>
      <pc:sldChg chg="addSp delSp modSp new mod">
        <pc:chgData name="Pascalle Cup" userId="abbe84a0-611b-406e-b251-e8b4b71c069a" providerId="ADAL" clId="{D8A03934-59F1-4078-9AC6-0AF3B01C65DA}" dt="2023-06-11T15:35:22.601" v="613" actId="1076"/>
        <pc:sldMkLst>
          <pc:docMk/>
          <pc:sldMk cId="1284027031" sldId="278"/>
        </pc:sldMkLst>
        <pc:spChg chg="mod">
          <ac:chgData name="Pascalle Cup" userId="abbe84a0-611b-406e-b251-e8b4b71c069a" providerId="ADAL" clId="{D8A03934-59F1-4078-9AC6-0AF3B01C65DA}" dt="2023-06-11T15:07:23.003" v="67" actId="20577"/>
          <ac:spMkLst>
            <pc:docMk/>
            <pc:sldMk cId="1284027031" sldId="278"/>
            <ac:spMk id="2" creationId="{D84408F1-2161-06AC-7E0B-8C7BE64207BA}"/>
          </ac:spMkLst>
        </pc:spChg>
        <pc:spChg chg="add mod">
          <ac:chgData name="Pascalle Cup" userId="abbe84a0-611b-406e-b251-e8b4b71c069a" providerId="ADAL" clId="{D8A03934-59F1-4078-9AC6-0AF3B01C65DA}" dt="2023-06-11T15:35:20.595" v="612" actId="1076"/>
          <ac:spMkLst>
            <pc:docMk/>
            <pc:sldMk cId="1284027031" sldId="278"/>
            <ac:spMk id="4" creationId="{95FAC14C-2B19-3545-6C51-AFB13858A4D3}"/>
          </ac:spMkLst>
        </pc:spChg>
        <pc:spChg chg="add del mod">
          <ac:chgData name="Pascalle Cup" userId="abbe84a0-611b-406e-b251-e8b4b71c069a" providerId="ADAL" clId="{D8A03934-59F1-4078-9AC6-0AF3B01C65DA}" dt="2023-06-11T15:30:05.777" v="590" actId="21"/>
          <ac:spMkLst>
            <pc:docMk/>
            <pc:sldMk cId="1284027031" sldId="278"/>
            <ac:spMk id="5" creationId="{5AB0A932-B98E-F6A7-512B-D546E5866EAA}"/>
          </ac:spMkLst>
        </pc:spChg>
        <pc:picChg chg="add del mod">
          <ac:chgData name="Pascalle Cup" userId="abbe84a0-611b-406e-b251-e8b4b71c069a" providerId="ADAL" clId="{D8A03934-59F1-4078-9AC6-0AF3B01C65DA}" dt="2023-06-11T15:35:08.544" v="607" actId="478"/>
          <ac:picMkLst>
            <pc:docMk/>
            <pc:sldMk cId="1284027031" sldId="278"/>
            <ac:picMk id="6" creationId="{E34B02B2-C344-5E2D-D28D-916A454A7231}"/>
          </ac:picMkLst>
        </pc:picChg>
        <pc:picChg chg="add mod">
          <ac:chgData name="Pascalle Cup" userId="abbe84a0-611b-406e-b251-e8b4b71c069a" providerId="ADAL" clId="{D8A03934-59F1-4078-9AC6-0AF3B01C65DA}" dt="2023-06-11T15:35:22.601" v="613" actId="1076"/>
          <ac:picMkLst>
            <pc:docMk/>
            <pc:sldMk cId="1284027031" sldId="278"/>
            <ac:picMk id="7" creationId="{7EB78159-131A-CD8A-DE3E-24C521C02291}"/>
          </ac:picMkLst>
        </pc:picChg>
        <pc:picChg chg="add del">
          <ac:chgData name="Pascalle Cup" userId="abbe84a0-611b-406e-b251-e8b4b71c069a" providerId="ADAL" clId="{D8A03934-59F1-4078-9AC6-0AF3B01C65DA}" dt="2023-06-11T15:33:02.754" v="604" actId="478"/>
          <ac:picMkLst>
            <pc:docMk/>
            <pc:sldMk cId="1284027031" sldId="278"/>
            <ac:picMk id="2050" creationId="{C2F8A60C-0686-538F-3FA6-ABE4167D8746}"/>
          </ac:picMkLst>
        </pc:picChg>
      </pc:sldChg>
      <pc:sldChg chg="addSp delSp modSp new mod setBg">
        <pc:chgData name="Pascalle Cup" userId="abbe84a0-611b-406e-b251-e8b4b71c069a" providerId="ADAL" clId="{D8A03934-59F1-4078-9AC6-0AF3B01C65DA}" dt="2023-06-11T15:22:46.517" v="432" actId="207"/>
        <pc:sldMkLst>
          <pc:docMk/>
          <pc:sldMk cId="2281075617" sldId="279"/>
        </pc:sldMkLst>
        <pc:spChg chg="add del mod">
          <ac:chgData name="Pascalle Cup" userId="abbe84a0-611b-406e-b251-e8b4b71c069a" providerId="ADAL" clId="{D8A03934-59F1-4078-9AC6-0AF3B01C65DA}" dt="2023-06-11T15:12:07.162" v="145" actId="21"/>
          <ac:spMkLst>
            <pc:docMk/>
            <pc:sldMk cId="2281075617" sldId="279"/>
            <ac:spMk id="3" creationId="{53771457-AA2D-0E9D-66C6-CADDFFD08C90}"/>
          </ac:spMkLst>
        </pc:spChg>
        <pc:spChg chg="add mod">
          <ac:chgData name="Pascalle Cup" userId="abbe84a0-611b-406e-b251-e8b4b71c069a" providerId="ADAL" clId="{D8A03934-59F1-4078-9AC6-0AF3B01C65DA}" dt="2023-06-11T15:22:27.214" v="429" actId="20577"/>
          <ac:spMkLst>
            <pc:docMk/>
            <pc:sldMk cId="2281075617" sldId="279"/>
            <ac:spMk id="4" creationId="{08D04F4A-E28C-3931-3159-AA09648C0302}"/>
          </ac:spMkLst>
        </pc:spChg>
        <pc:spChg chg="add del mod">
          <ac:chgData name="Pascalle Cup" userId="abbe84a0-611b-406e-b251-e8b4b71c069a" providerId="ADAL" clId="{D8A03934-59F1-4078-9AC6-0AF3B01C65DA}" dt="2023-06-11T15:15:46.135" v="246" actId="478"/>
          <ac:spMkLst>
            <pc:docMk/>
            <pc:sldMk cId="2281075617" sldId="279"/>
            <ac:spMk id="5" creationId="{9AD0A66A-5BE1-0761-6813-6BB6292F6CB0}"/>
          </ac:spMkLst>
        </pc:spChg>
        <pc:spChg chg="add del mod">
          <ac:chgData name="Pascalle Cup" userId="abbe84a0-611b-406e-b251-e8b4b71c069a" providerId="ADAL" clId="{D8A03934-59F1-4078-9AC6-0AF3B01C65DA}" dt="2023-06-11T15:21:39.062" v="358" actId="478"/>
          <ac:spMkLst>
            <pc:docMk/>
            <pc:sldMk cId="2281075617" sldId="279"/>
            <ac:spMk id="8" creationId="{8387FA64-91DF-5F80-3811-14B08414E8AB}"/>
          </ac:spMkLst>
        </pc:spChg>
        <pc:spChg chg="add del">
          <ac:chgData name="Pascalle Cup" userId="abbe84a0-611b-406e-b251-e8b4b71c069a" providerId="ADAL" clId="{D8A03934-59F1-4078-9AC6-0AF3B01C65DA}" dt="2023-06-11T15:21:55.844" v="360" actId="478"/>
          <ac:spMkLst>
            <pc:docMk/>
            <pc:sldMk cId="2281075617" sldId="279"/>
            <ac:spMk id="10" creationId="{92E275CC-BD5F-80F4-7DCF-B9533F4FC279}"/>
          </ac:spMkLst>
        </pc:spChg>
        <pc:spChg chg="add del">
          <ac:chgData name="Pascalle Cup" userId="abbe84a0-611b-406e-b251-e8b4b71c069a" providerId="ADAL" clId="{D8A03934-59F1-4078-9AC6-0AF3B01C65DA}" dt="2023-06-11T15:21:12.338" v="349" actId="26606"/>
          <ac:spMkLst>
            <pc:docMk/>
            <pc:sldMk cId="2281075617" sldId="279"/>
            <ac:spMk id="11" creationId="{F13C74B1-5B17-4795-BED0-7140497B445A}"/>
          </ac:spMkLst>
        </pc:spChg>
        <pc:spChg chg="add mod">
          <ac:chgData name="Pascalle Cup" userId="abbe84a0-611b-406e-b251-e8b4b71c069a" providerId="ADAL" clId="{D8A03934-59F1-4078-9AC6-0AF3B01C65DA}" dt="2023-06-11T15:22:46.517" v="432" actId="207"/>
          <ac:spMkLst>
            <pc:docMk/>
            <pc:sldMk cId="2281075617" sldId="279"/>
            <ac:spMk id="12" creationId="{F2F8B42F-ED91-14AA-80CE-EFB38C7740C1}"/>
          </ac:spMkLst>
        </pc:spChg>
        <pc:spChg chg="add del">
          <ac:chgData name="Pascalle Cup" userId="abbe84a0-611b-406e-b251-e8b4b71c069a" providerId="ADAL" clId="{D8A03934-59F1-4078-9AC6-0AF3B01C65DA}" dt="2023-06-11T15:21:12.338" v="349" actId="26606"/>
          <ac:spMkLst>
            <pc:docMk/>
            <pc:sldMk cId="2281075617" sldId="279"/>
            <ac:spMk id="13" creationId="{D4974D33-8DC5-464E-8C6D-BE58F0669C17}"/>
          </ac:spMkLst>
        </pc:spChg>
        <pc:spChg chg="add del">
          <ac:chgData name="Pascalle Cup" userId="abbe84a0-611b-406e-b251-e8b4b71c069a" providerId="ADAL" clId="{D8A03934-59F1-4078-9AC6-0AF3B01C65DA}" dt="2023-06-11T15:21:29.479" v="353" actId="26606"/>
          <ac:spMkLst>
            <pc:docMk/>
            <pc:sldMk cId="2281075617" sldId="279"/>
            <ac:spMk id="15" creationId="{45D37F4E-DDB4-456B-97E0-9937730A039F}"/>
          </ac:spMkLst>
        </pc:spChg>
        <pc:spChg chg="add del">
          <ac:chgData name="Pascalle Cup" userId="abbe84a0-611b-406e-b251-e8b4b71c069a" providerId="ADAL" clId="{D8A03934-59F1-4078-9AC6-0AF3B01C65DA}" dt="2023-06-11T15:21:29.479" v="353" actId="26606"/>
          <ac:spMkLst>
            <pc:docMk/>
            <pc:sldMk cId="2281075617" sldId="279"/>
            <ac:spMk id="16" creationId="{B2DD41CD-8F47-4F56-AD12-4E2FF7696987}"/>
          </ac:spMkLst>
        </pc:spChg>
        <pc:picChg chg="add del mod">
          <ac:chgData name="Pascalle Cup" userId="abbe84a0-611b-406e-b251-e8b4b71c069a" providerId="ADAL" clId="{D8A03934-59F1-4078-9AC6-0AF3B01C65DA}" dt="2023-06-11T15:21:32.147" v="355" actId="478"/>
          <ac:picMkLst>
            <pc:docMk/>
            <pc:sldMk cId="2281075617" sldId="279"/>
            <ac:picMk id="6" creationId="{449D6190-BF63-4B7D-F031-3CF151451EED}"/>
          </ac:picMkLst>
        </pc:picChg>
        <pc:picChg chg="add mod">
          <ac:chgData name="Pascalle Cup" userId="abbe84a0-611b-406e-b251-e8b4b71c069a" providerId="ADAL" clId="{D8A03934-59F1-4078-9AC6-0AF3B01C65DA}" dt="2023-06-11T15:22:10.194" v="362" actId="1076"/>
          <ac:picMkLst>
            <pc:docMk/>
            <pc:sldMk cId="2281075617" sldId="279"/>
            <ac:picMk id="1026" creationId="{2342D09A-C40E-5DDB-27CC-59C1E4A93811}"/>
          </ac:picMkLst>
        </pc:picChg>
      </pc:sldChg>
      <pc:sldChg chg="addSp modSp new mod ord modAnim modNotesTx">
        <pc:chgData name="Pascalle Cup" userId="abbe84a0-611b-406e-b251-e8b4b71c069a" providerId="ADAL" clId="{D8A03934-59F1-4078-9AC6-0AF3B01C65DA}" dt="2023-06-12T08:29:53.460" v="1173" actId="20577"/>
        <pc:sldMkLst>
          <pc:docMk/>
          <pc:sldMk cId="4283207634" sldId="280"/>
        </pc:sldMkLst>
        <pc:spChg chg="mod">
          <ac:chgData name="Pascalle Cup" userId="abbe84a0-611b-406e-b251-e8b4b71c069a" providerId="ADAL" clId="{D8A03934-59F1-4078-9AC6-0AF3B01C65DA}" dt="2023-06-11T15:23:21.852" v="484" actId="6549"/>
          <ac:spMkLst>
            <pc:docMk/>
            <pc:sldMk cId="4283207634" sldId="280"/>
            <ac:spMk id="2" creationId="{B3882703-5688-F324-8A93-57C66F2F5811}"/>
          </ac:spMkLst>
        </pc:spChg>
        <pc:spChg chg="add mod">
          <ac:chgData name="Pascalle Cup" userId="abbe84a0-611b-406e-b251-e8b4b71c069a" providerId="ADAL" clId="{D8A03934-59F1-4078-9AC6-0AF3B01C65DA}" dt="2023-06-12T08:27:28.005" v="874" actId="14100"/>
          <ac:spMkLst>
            <pc:docMk/>
            <pc:sldMk cId="4283207634" sldId="280"/>
            <ac:spMk id="4" creationId="{6FEA6763-336F-5E01-5E3E-7A155C0FA75C}"/>
          </ac:spMkLst>
        </pc:spChg>
        <pc:graphicFrameChg chg="add mod modGraphic">
          <ac:chgData name="Pascalle Cup" userId="abbe84a0-611b-406e-b251-e8b4b71c069a" providerId="ADAL" clId="{D8A03934-59F1-4078-9AC6-0AF3B01C65DA}" dt="2023-06-12T08:26:24.491" v="840" actId="1076"/>
          <ac:graphicFrameMkLst>
            <pc:docMk/>
            <pc:sldMk cId="4283207634" sldId="280"/>
            <ac:graphicFrameMk id="3" creationId="{3D8301E2-91C4-6A54-13FE-04A849C35F52}"/>
          </ac:graphicFrameMkLst>
        </pc:graphicFrameChg>
      </pc:sldChg>
      <pc:sldChg chg="addSp modSp new mod setBg">
        <pc:chgData name="Pascalle Cup" userId="abbe84a0-611b-406e-b251-e8b4b71c069a" providerId="ADAL" clId="{D8A03934-59F1-4078-9AC6-0AF3B01C65DA}" dt="2023-06-11T15:25:56.485" v="550" actId="20577"/>
        <pc:sldMkLst>
          <pc:docMk/>
          <pc:sldMk cId="590294526" sldId="281"/>
        </pc:sldMkLst>
        <pc:spChg chg="mod">
          <ac:chgData name="Pascalle Cup" userId="abbe84a0-611b-406e-b251-e8b4b71c069a" providerId="ADAL" clId="{D8A03934-59F1-4078-9AC6-0AF3B01C65DA}" dt="2023-06-11T15:25:56.485" v="550" actId="20577"/>
          <ac:spMkLst>
            <pc:docMk/>
            <pc:sldMk cId="590294526" sldId="281"/>
            <ac:spMk id="2" creationId="{3371B3F3-EE3F-BB54-8FEF-A20E9CFC4FC4}"/>
          </ac:spMkLst>
        </pc:spChg>
        <pc:spChg chg="add">
          <ac:chgData name="Pascalle Cup" userId="abbe84a0-611b-406e-b251-e8b4b71c069a" providerId="ADAL" clId="{D8A03934-59F1-4078-9AC6-0AF3B01C65DA}" dt="2023-06-11T15:25:51.148" v="533" actId="26606"/>
          <ac:spMkLst>
            <pc:docMk/>
            <pc:sldMk cId="590294526" sldId="281"/>
            <ac:spMk id="9" creationId="{665DBBEF-238B-476B-96AB-8AAC3224ECEA}"/>
          </ac:spMkLst>
        </pc:spChg>
        <pc:spChg chg="add">
          <ac:chgData name="Pascalle Cup" userId="abbe84a0-611b-406e-b251-e8b4b71c069a" providerId="ADAL" clId="{D8A03934-59F1-4078-9AC6-0AF3B01C65DA}" dt="2023-06-11T15:25:51.148" v="533" actId="26606"/>
          <ac:spMkLst>
            <pc:docMk/>
            <pc:sldMk cId="590294526" sldId="281"/>
            <ac:spMk id="11" creationId="{3FCFB1DE-0B7E-48CC-BA90-B2AB0889F9D6}"/>
          </ac:spMkLst>
        </pc:spChg>
        <pc:picChg chg="add mod">
          <ac:chgData name="Pascalle Cup" userId="abbe84a0-611b-406e-b251-e8b4b71c069a" providerId="ADAL" clId="{D8A03934-59F1-4078-9AC6-0AF3B01C65DA}" dt="2023-06-11T15:25:51.148" v="533" actId="26606"/>
          <ac:picMkLst>
            <pc:docMk/>
            <pc:sldMk cId="590294526" sldId="281"/>
            <ac:picMk id="4" creationId="{7FC6F77B-5EE7-1554-46CA-E8CEF591AB83}"/>
          </ac:picMkLst>
        </pc:picChg>
      </pc:sldChg>
      <pc:sldChg chg="addSp delSp modSp new mod ord setBg">
        <pc:chgData name="Pascalle Cup" userId="abbe84a0-611b-406e-b251-e8b4b71c069a" providerId="ADAL" clId="{D8A03934-59F1-4078-9AC6-0AF3B01C65DA}" dt="2023-06-11T15:37:55.327" v="628"/>
        <pc:sldMkLst>
          <pc:docMk/>
          <pc:sldMk cId="1876170062" sldId="282"/>
        </pc:sldMkLst>
        <pc:spChg chg="add del mod">
          <ac:chgData name="Pascalle Cup" userId="abbe84a0-611b-406e-b251-e8b4b71c069a" providerId="ADAL" clId="{D8A03934-59F1-4078-9AC6-0AF3B01C65DA}" dt="2023-06-11T15:30:36.316" v="597" actId="21"/>
          <ac:spMkLst>
            <pc:docMk/>
            <pc:sldMk cId="1876170062" sldId="282"/>
            <ac:spMk id="2" creationId="{6A2C1297-B728-28F1-2524-CBAAB4FA89E0}"/>
          </ac:spMkLst>
        </pc:spChg>
        <pc:spChg chg="add mod">
          <ac:chgData name="Pascalle Cup" userId="abbe84a0-611b-406e-b251-e8b4b71c069a" providerId="ADAL" clId="{D8A03934-59F1-4078-9AC6-0AF3B01C65DA}" dt="2023-06-11T15:37:02.825" v="625" actId="27636"/>
          <ac:spMkLst>
            <pc:docMk/>
            <pc:sldMk cId="1876170062" sldId="282"/>
            <ac:spMk id="3" creationId="{C6C5C78B-FA95-D8A4-43D9-F3C71E4D7B38}"/>
          </ac:spMkLst>
        </pc:spChg>
        <pc:spChg chg="add">
          <ac:chgData name="Pascalle Cup" userId="abbe84a0-611b-406e-b251-e8b4b71c069a" providerId="ADAL" clId="{D8A03934-59F1-4078-9AC6-0AF3B01C65DA}" dt="2023-06-11T15:36:13.641" v="618" actId="26606"/>
          <ac:spMkLst>
            <pc:docMk/>
            <pc:sldMk cId="1876170062" sldId="282"/>
            <ac:spMk id="3076" creationId="{32AEEBC8-9D30-42EF-95F2-386C2653FBF0}"/>
          </ac:spMkLst>
        </pc:spChg>
        <pc:spChg chg="add">
          <ac:chgData name="Pascalle Cup" userId="abbe84a0-611b-406e-b251-e8b4b71c069a" providerId="ADAL" clId="{D8A03934-59F1-4078-9AC6-0AF3B01C65DA}" dt="2023-06-11T15:36:13.641" v="618" actId="26606"/>
          <ac:spMkLst>
            <pc:docMk/>
            <pc:sldMk cId="1876170062" sldId="282"/>
            <ac:spMk id="3077" creationId="{2E92FA66-67D7-4CB4-94D3-E643A9AD4757}"/>
          </ac:spMkLst>
        </pc:spChg>
        <pc:spChg chg="add del">
          <ac:chgData name="Pascalle Cup" userId="abbe84a0-611b-406e-b251-e8b4b71c069a" providerId="ADAL" clId="{D8A03934-59F1-4078-9AC6-0AF3B01C65DA}" dt="2023-06-11T15:36:10.628" v="617" actId="26606"/>
          <ac:spMkLst>
            <pc:docMk/>
            <pc:sldMk cId="1876170062" sldId="282"/>
            <ac:spMk id="3079" creationId="{2B97F24A-32CE-4C1C-A50D-3016B394DCFB}"/>
          </ac:spMkLst>
        </pc:spChg>
        <pc:spChg chg="add del">
          <ac:chgData name="Pascalle Cup" userId="abbe84a0-611b-406e-b251-e8b4b71c069a" providerId="ADAL" clId="{D8A03934-59F1-4078-9AC6-0AF3B01C65DA}" dt="2023-06-11T15:36:10.628" v="617" actId="26606"/>
          <ac:spMkLst>
            <pc:docMk/>
            <pc:sldMk cId="1876170062" sldId="282"/>
            <ac:spMk id="3081" creationId="{CD8B4F24-440B-49E9-B85D-733523DC064B}"/>
          </ac:spMkLst>
        </pc:spChg>
        <pc:picChg chg="add mod">
          <ac:chgData name="Pascalle Cup" userId="abbe84a0-611b-406e-b251-e8b4b71c069a" providerId="ADAL" clId="{D8A03934-59F1-4078-9AC6-0AF3B01C65DA}" dt="2023-06-11T15:36:13.641" v="618" actId="26606"/>
          <ac:picMkLst>
            <pc:docMk/>
            <pc:sldMk cId="1876170062" sldId="282"/>
            <ac:picMk id="3074" creationId="{C112EBCB-1BC5-21E8-E8DF-3FA576B148D6}"/>
          </ac:picMkLst>
        </pc:picChg>
      </pc:sldChg>
      <pc:sldChg chg="addSp delSp modSp new mod ord">
        <pc:chgData name="Pascalle Cup" userId="abbe84a0-611b-406e-b251-e8b4b71c069a" providerId="ADAL" clId="{D8A03934-59F1-4078-9AC6-0AF3B01C65DA}" dt="2023-06-11T15:54:48.124" v="777"/>
        <pc:sldMkLst>
          <pc:docMk/>
          <pc:sldMk cId="1834153349" sldId="283"/>
        </pc:sldMkLst>
        <pc:picChg chg="add del mod modCrop">
          <ac:chgData name="Pascalle Cup" userId="abbe84a0-611b-406e-b251-e8b4b71c069a" providerId="ADAL" clId="{D8A03934-59F1-4078-9AC6-0AF3B01C65DA}" dt="2023-06-11T15:53:14.265" v="768" actId="478"/>
          <ac:picMkLst>
            <pc:docMk/>
            <pc:sldMk cId="1834153349" sldId="283"/>
            <ac:picMk id="3" creationId="{5A58B027-489F-812D-F9FA-2C7CCB373043}"/>
          </ac:picMkLst>
        </pc:picChg>
        <pc:picChg chg="add mod modCrop">
          <ac:chgData name="Pascalle Cup" userId="abbe84a0-611b-406e-b251-e8b4b71c069a" providerId="ADAL" clId="{D8A03934-59F1-4078-9AC6-0AF3B01C65DA}" dt="2023-06-11T15:54:22.672" v="775" actId="14100"/>
          <ac:picMkLst>
            <pc:docMk/>
            <pc:sldMk cId="1834153349" sldId="283"/>
            <ac:picMk id="5" creationId="{BB77C3F4-7815-AF32-4895-CFD54D2B8BE4}"/>
          </ac:picMkLst>
        </pc:picChg>
      </pc:sldChg>
      <pc:sldChg chg="addSp delSp modSp new mod setBg addAnim delAnim">
        <pc:chgData name="Pascalle Cup" userId="abbe84a0-611b-406e-b251-e8b4b71c069a" providerId="ADAL" clId="{D8A03934-59F1-4078-9AC6-0AF3B01C65DA}" dt="2023-06-11T16:00:18.605" v="837" actId="1076"/>
        <pc:sldMkLst>
          <pc:docMk/>
          <pc:sldMk cId="2849469213" sldId="284"/>
        </pc:sldMkLst>
        <pc:spChg chg="mod">
          <ac:chgData name="Pascalle Cup" userId="abbe84a0-611b-406e-b251-e8b4b71c069a" providerId="ADAL" clId="{D8A03934-59F1-4078-9AC6-0AF3B01C65DA}" dt="2023-06-11T15:57:42.270" v="833" actId="26606"/>
          <ac:spMkLst>
            <pc:docMk/>
            <pc:sldMk cId="2849469213" sldId="284"/>
            <ac:spMk id="2" creationId="{C1B3B556-BDA1-AFED-7608-51E7498982B3}"/>
          </ac:spMkLst>
        </pc:spChg>
        <pc:spChg chg="add del">
          <ac:chgData name="Pascalle Cup" userId="abbe84a0-611b-406e-b251-e8b4b71c069a" providerId="ADAL" clId="{D8A03934-59F1-4078-9AC6-0AF3B01C65DA}" dt="2023-06-11T15:57:42.270" v="833" actId="26606"/>
          <ac:spMkLst>
            <pc:docMk/>
            <pc:sldMk cId="2849469213" sldId="284"/>
            <ac:spMk id="8" creationId="{16C5FA50-8D52-4617-AF91-5C7B1C8352F1}"/>
          </ac:spMkLst>
        </pc:spChg>
        <pc:spChg chg="add del">
          <ac:chgData name="Pascalle Cup" userId="abbe84a0-611b-406e-b251-e8b4b71c069a" providerId="ADAL" clId="{D8A03934-59F1-4078-9AC6-0AF3B01C65DA}" dt="2023-06-11T15:57:42.270" v="833" actId="26606"/>
          <ac:spMkLst>
            <pc:docMk/>
            <pc:sldMk cId="2849469213" sldId="284"/>
            <ac:spMk id="10" creationId="{E223798C-12AD-4B0C-A50C-D676347D67CF}"/>
          </ac:spMkLst>
        </pc:spChg>
        <pc:picChg chg="add del mod">
          <ac:chgData name="Pascalle Cup" userId="abbe84a0-611b-406e-b251-e8b4b71c069a" providerId="ADAL" clId="{D8A03934-59F1-4078-9AC6-0AF3B01C65DA}" dt="2023-06-11T15:57:44.100" v="834" actId="478"/>
          <ac:picMkLst>
            <pc:docMk/>
            <pc:sldMk cId="2849469213" sldId="284"/>
            <ac:picMk id="3" creationId="{500A1758-FDE8-95F7-4EA0-8AC7B1CF3AD6}"/>
          </ac:picMkLst>
        </pc:picChg>
        <pc:picChg chg="add mod">
          <ac:chgData name="Pascalle Cup" userId="abbe84a0-611b-406e-b251-e8b4b71c069a" providerId="ADAL" clId="{D8A03934-59F1-4078-9AC6-0AF3B01C65DA}" dt="2023-06-11T16:00:18.605" v="837" actId="1076"/>
          <ac:picMkLst>
            <pc:docMk/>
            <pc:sldMk cId="2849469213" sldId="284"/>
            <ac:picMk id="4" creationId="{8A25B9B5-0390-3E70-A1E3-D99AC20B68CD}"/>
          </ac:picMkLst>
        </pc:picChg>
      </pc:sldChg>
      <pc:sldChg chg="addSp modSp new mod">
        <pc:chgData name="Pascalle Cup" userId="abbe84a0-611b-406e-b251-e8b4b71c069a" providerId="ADAL" clId="{D8A03934-59F1-4078-9AC6-0AF3B01C65DA}" dt="2023-06-16T06:49:59.412" v="1181" actId="1076"/>
        <pc:sldMkLst>
          <pc:docMk/>
          <pc:sldMk cId="1376265959" sldId="285"/>
        </pc:sldMkLst>
        <pc:graphicFrameChg chg="add mod modGraphic">
          <ac:chgData name="Pascalle Cup" userId="abbe84a0-611b-406e-b251-e8b4b71c069a" providerId="ADAL" clId="{D8A03934-59F1-4078-9AC6-0AF3B01C65DA}" dt="2023-06-16T06:49:59.412" v="1181" actId="1076"/>
          <ac:graphicFrameMkLst>
            <pc:docMk/>
            <pc:sldMk cId="1376265959" sldId="285"/>
            <ac:graphicFrameMk id="2" creationId="{43898712-AD42-3B14-7A1D-FEB0E6C4D34A}"/>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585A7C-977B-4F5E-95C0-4B88D5606881}" type="doc">
      <dgm:prSet loTypeId="urn:microsoft.com/office/officeart/2005/8/layout/process1" loCatId="process" qsTypeId="urn:microsoft.com/office/officeart/2005/8/quickstyle/simple1" qsCatId="simple" csTypeId="urn:microsoft.com/office/officeart/2005/8/colors/accent1_2" csCatId="accent1" phldr="1"/>
      <dgm:spPr/>
    </dgm:pt>
    <dgm:pt modelId="{B0A9D0A9-6E81-4E82-9565-BC27C7F00454}">
      <dgm:prSet phldrT="[Tekst]"/>
      <dgm:spPr/>
      <dgm:t>
        <a:bodyPr/>
        <a:lstStyle/>
        <a:p>
          <a:r>
            <a:rPr lang="nl-NL" dirty="0"/>
            <a:t>Aanleiding</a:t>
          </a:r>
        </a:p>
      </dgm:t>
    </dgm:pt>
    <dgm:pt modelId="{3E0B18C1-784E-4F7B-936F-E226688B0274}" type="parTrans" cxnId="{DE65DFCF-00BB-43F4-98E6-7DB8131769F2}">
      <dgm:prSet/>
      <dgm:spPr/>
      <dgm:t>
        <a:bodyPr/>
        <a:lstStyle/>
        <a:p>
          <a:endParaRPr lang="nl-NL"/>
        </a:p>
      </dgm:t>
    </dgm:pt>
    <dgm:pt modelId="{C771EFAE-2276-4982-AC31-76C3F47E8CBE}" type="sibTrans" cxnId="{DE65DFCF-00BB-43F4-98E6-7DB8131769F2}">
      <dgm:prSet/>
      <dgm:spPr/>
      <dgm:t>
        <a:bodyPr/>
        <a:lstStyle/>
        <a:p>
          <a:endParaRPr lang="nl-NL"/>
        </a:p>
      </dgm:t>
    </dgm:pt>
    <dgm:pt modelId="{7FAA63B0-2BC6-4158-9800-0A63225E6269}">
      <dgm:prSet phldrT="[Tekst]"/>
      <dgm:spPr/>
      <dgm:t>
        <a:bodyPr/>
        <a:lstStyle/>
        <a:p>
          <a:r>
            <a:rPr lang="nl-NL" dirty="0"/>
            <a:t>Onderzoek </a:t>
          </a:r>
        </a:p>
      </dgm:t>
    </dgm:pt>
    <dgm:pt modelId="{9C0B07AE-CEF7-43A6-80D5-C4D122FDD8FC}" type="parTrans" cxnId="{8EB2D71A-83A9-47D4-989A-480C4B0BF145}">
      <dgm:prSet/>
      <dgm:spPr/>
      <dgm:t>
        <a:bodyPr/>
        <a:lstStyle/>
        <a:p>
          <a:endParaRPr lang="nl-NL"/>
        </a:p>
      </dgm:t>
    </dgm:pt>
    <dgm:pt modelId="{45EC5CB2-6AC4-4300-AB29-E94C625CB61C}" type="sibTrans" cxnId="{8EB2D71A-83A9-47D4-989A-480C4B0BF145}">
      <dgm:prSet/>
      <dgm:spPr/>
      <dgm:t>
        <a:bodyPr/>
        <a:lstStyle/>
        <a:p>
          <a:endParaRPr lang="nl-NL"/>
        </a:p>
      </dgm:t>
    </dgm:pt>
    <dgm:pt modelId="{D8491F73-A7AF-4271-A436-09BAE03B95BC}">
      <dgm:prSet phldrT="[Tekst]"/>
      <dgm:spPr/>
      <dgm:t>
        <a:bodyPr/>
        <a:lstStyle/>
        <a:p>
          <a:r>
            <a:rPr lang="nl-NL" dirty="0"/>
            <a:t>Plan </a:t>
          </a:r>
        </a:p>
      </dgm:t>
    </dgm:pt>
    <dgm:pt modelId="{24819C17-086D-42E2-A04B-4FD1D7157C60}" type="parTrans" cxnId="{E693E8D4-6B5B-4BB6-98A0-967272C2B82D}">
      <dgm:prSet/>
      <dgm:spPr/>
      <dgm:t>
        <a:bodyPr/>
        <a:lstStyle/>
        <a:p>
          <a:endParaRPr lang="nl-NL"/>
        </a:p>
      </dgm:t>
    </dgm:pt>
    <dgm:pt modelId="{C7F954C7-33D5-4B65-B480-87BCACADD132}" type="sibTrans" cxnId="{E693E8D4-6B5B-4BB6-98A0-967272C2B82D}">
      <dgm:prSet/>
      <dgm:spPr/>
      <dgm:t>
        <a:bodyPr/>
        <a:lstStyle/>
        <a:p>
          <a:endParaRPr lang="nl-NL"/>
        </a:p>
      </dgm:t>
    </dgm:pt>
    <dgm:pt modelId="{72618E45-703D-4E2D-9CBE-AA1B80624E1A}">
      <dgm:prSet phldrT="[Tekst]"/>
      <dgm:spPr/>
      <dgm:t>
        <a:bodyPr/>
        <a:lstStyle/>
        <a:p>
          <a:r>
            <a:rPr lang="nl-NL" dirty="0"/>
            <a:t>Uitvoering </a:t>
          </a:r>
        </a:p>
      </dgm:t>
    </dgm:pt>
    <dgm:pt modelId="{86634F3C-5714-4D24-82D8-9029665FBCF9}" type="parTrans" cxnId="{1ADFF96C-0DE3-4F10-8290-880B63035B84}">
      <dgm:prSet/>
      <dgm:spPr/>
      <dgm:t>
        <a:bodyPr/>
        <a:lstStyle/>
        <a:p>
          <a:endParaRPr lang="nl-NL"/>
        </a:p>
      </dgm:t>
    </dgm:pt>
    <dgm:pt modelId="{359A3B8D-770B-4BB1-80A3-918C7DA33B96}" type="sibTrans" cxnId="{1ADFF96C-0DE3-4F10-8290-880B63035B84}">
      <dgm:prSet/>
      <dgm:spPr/>
      <dgm:t>
        <a:bodyPr/>
        <a:lstStyle/>
        <a:p>
          <a:endParaRPr lang="nl-NL"/>
        </a:p>
      </dgm:t>
    </dgm:pt>
    <dgm:pt modelId="{CDB58CAA-0627-4957-BB29-C9E8903714E0}">
      <dgm:prSet phldrT="[Tekst]"/>
      <dgm:spPr/>
      <dgm:t>
        <a:bodyPr/>
        <a:lstStyle/>
        <a:p>
          <a:r>
            <a:rPr lang="nl-NL" dirty="0"/>
            <a:t>Evaluatie </a:t>
          </a:r>
        </a:p>
      </dgm:t>
    </dgm:pt>
    <dgm:pt modelId="{71468268-6520-4BD6-A39B-38F7242CC1A0}" type="parTrans" cxnId="{0D366DB5-DF77-46F9-9A37-EFA11BD393A6}">
      <dgm:prSet/>
      <dgm:spPr/>
      <dgm:t>
        <a:bodyPr/>
        <a:lstStyle/>
        <a:p>
          <a:endParaRPr lang="nl-NL"/>
        </a:p>
      </dgm:t>
    </dgm:pt>
    <dgm:pt modelId="{BF06971A-82D2-4F67-B165-1E1DAFB14A48}" type="sibTrans" cxnId="{0D366DB5-DF77-46F9-9A37-EFA11BD393A6}">
      <dgm:prSet/>
      <dgm:spPr/>
      <dgm:t>
        <a:bodyPr/>
        <a:lstStyle/>
        <a:p>
          <a:endParaRPr lang="nl-NL"/>
        </a:p>
      </dgm:t>
    </dgm:pt>
    <dgm:pt modelId="{4BAEB5BE-56C6-472C-BAA9-128EBD31770B}" type="pres">
      <dgm:prSet presAssocID="{4A585A7C-977B-4F5E-95C0-4B88D5606881}" presName="Name0" presStyleCnt="0">
        <dgm:presLayoutVars>
          <dgm:dir/>
          <dgm:resizeHandles val="exact"/>
        </dgm:presLayoutVars>
      </dgm:prSet>
      <dgm:spPr/>
    </dgm:pt>
    <dgm:pt modelId="{0D94920D-C11D-43EB-9187-CAFEA636C7C1}" type="pres">
      <dgm:prSet presAssocID="{B0A9D0A9-6E81-4E82-9565-BC27C7F00454}" presName="node" presStyleLbl="node1" presStyleIdx="0" presStyleCnt="5">
        <dgm:presLayoutVars>
          <dgm:bulletEnabled val="1"/>
        </dgm:presLayoutVars>
      </dgm:prSet>
      <dgm:spPr/>
    </dgm:pt>
    <dgm:pt modelId="{8F053658-1B2D-4A45-AAA1-0DE1D463061F}" type="pres">
      <dgm:prSet presAssocID="{C771EFAE-2276-4982-AC31-76C3F47E8CBE}" presName="sibTrans" presStyleLbl="sibTrans2D1" presStyleIdx="0" presStyleCnt="4"/>
      <dgm:spPr/>
    </dgm:pt>
    <dgm:pt modelId="{06FDE862-6FE2-4F01-9EF0-645AD751682E}" type="pres">
      <dgm:prSet presAssocID="{C771EFAE-2276-4982-AC31-76C3F47E8CBE}" presName="connectorText" presStyleLbl="sibTrans2D1" presStyleIdx="0" presStyleCnt="4"/>
      <dgm:spPr/>
    </dgm:pt>
    <dgm:pt modelId="{FCDBFD2D-702A-4CC9-A04E-77E6E79CC63B}" type="pres">
      <dgm:prSet presAssocID="{7FAA63B0-2BC6-4158-9800-0A63225E6269}" presName="node" presStyleLbl="node1" presStyleIdx="1" presStyleCnt="5">
        <dgm:presLayoutVars>
          <dgm:bulletEnabled val="1"/>
        </dgm:presLayoutVars>
      </dgm:prSet>
      <dgm:spPr/>
    </dgm:pt>
    <dgm:pt modelId="{EE1088C4-CBFA-4F8D-A265-F0EC3F6DCA3D}" type="pres">
      <dgm:prSet presAssocID="{45EC5CB2-6AC4-4300-AB29-E94C625CB61C}" presName="sibTrans" presStyleLbl="sibTrans2D1" presStyleIdx="1" presStyleCnt="4"/>
      <dgm:spPr/>
    </dgm:pt>
    <dgm:pt modelId="{ADF7332C-CCA5-4338-94D6-083E266D725A}" type="pres">
      <dgm:prSet presAssocID="{45EC5CB2-6AC4-4300-AB29-E94C625CB61C}" presName="connectorText" presStyleLbl="sibTrans2D1" presStyleIdx="1" presStyleCnt="4"/>
      <dgm:spPr/>
    </dgm:pt>
    <dgm:pt modelId="{D3AAA3B4-7C6F-463E-94C9-2A97DEA9044D}" type="pres">
      <dgm:prSet presAssocID="{D8491F73-A7AF-4271-A436-09BAE03B95BC}" presName="node" presStyleLbl="node1" presStyleIdx="2" presStyleCnt="5">
        <dgm:presLayoutVars>
          <dgm:bulletEnabled val="1"/>
        </dgm:presLayoutVars>
      </dgm:prSet>
      <dgm:spPr/>
    </dgm:pt>
    <dgm:pt modelId="{38905F5F-B7FB-4949-B2A8-187D9E3C80D1}" type="pres">
      <dgm:prSet presAssocID="{C7F954C7-33D5-4B65-B480-87BCACADD132}" presName="sibTrans" presStyleLbl="sibTrans2D1" presStyleIdx="2" presStyleCnt="4"/>
      <dgm:spPr/>
    </dgm:pt>
    <dgm:pt modelId="{DA7B7623-86E8-4BD2-993A-B43C3E1260DE}" type="pres">
      <dgm:prSet presAssocID="{C7F954C7-33D5-4B65-B480-87BCACADD132}" presName="connectorText" presStyleLbl="sibTrans2D1" presStyleIdx="2" presStyleCnt="4"/>
      <dgm:spPr/>
    </dgm:pt>
    <dgm:pt modelId="{2CC9A9E3-CD7D-4967-994A-13C91EF85E77}" type="pres">
      <dgm:prSet presAssocID="{72618E45-703D-4E2D-9CBE-AA1B80624E1A}" presName="node" presStyleLbl="node1" presStyleIdx="3" presStyleCnt="5">
        <dgm:presLayoutVars>
          <dgm:bulletEnabled val="1"/>
        </dgm:presLayoutVars>
      </dgm:prSet>
      <dgm:spPr/>
    </dgm:pt>
    <dgm:pt modelId="{97909842-283B-4A3E-95BD-2521CA4214C1}" type="pres">
      <dgm:prSet presAssocID="{359A3B8D-770B-4BB1-80A3-918C7DA33B96}" presName="sibTrans" presStyleLbl="sibTrans2D1" presStyleIdx="3" presStyleCnt="4"/>
      <dgm:spPr/>
    </dgm:pt>
    <dgm:pt modelId="{19C4E301-7B04-4B19-A644-76D74D77F622}" type="pres">
      <dgm:prSet presAssocID="{359A3B8D-770B-4BB1-80A3-918C7DA33B96}" presName="connectorText" presStyleLbl="sibTrans2D1" presStyleIdx="3" presStyleCnt="4"/>
      <dgm:spPr/>
    </dgm:pt>
    <dgm:pt modelId="{D8657035-D71C-4E04-99D8-791517C51BB8}" type="pres">
      <dgm:prSet presAssocID="{CDB58CAA-0627-4957-BB29-C9E8903714E0}" presName="node" presStyleLbl="node1" presStyleIdx="4" presStyleCnt="5">
        <dgm:presLayoutVars>
          <dgm:bulletEnabled val="1"/>
        </dgm:presLayoutVars>
      </dgm:prSet>
      <dgm:spPr/>
    </dgm:pt>
  </dgm:ptLst>
  <dgm:cxnLst>
    <dgm:cxn modelId="{5547940E-F73C-4898-87E1-20AB102325BB}" type="presOf" srcId="{D8491F73-A7AF-4271-A436-09BAE03B95BC}" destId="{D3AAA3B4-7C6F-463E-94C9-2A97DEA9044D}" srcOrd="0" destOrd="0" presId="urn:microsoft.com/office/officeart/2005/8/layout/process1"/>
    <dgm:cxn modelId="{A5F39E12-E119-439C-963A-21BA36480008}" type="presOf" srcId="{72618E45-703D-4E2D-9CBE-AA1B80624E1A}" destId="{2CC9A9E3-CD7D-4967-994A-13C91EF85E77}" srcOrd="0" destOrd="0" presId="urn:microsoft.com/office/officeart/2005/8/layout/process1"/>
    <dgm:cxn modelId="{8EB2D71A-83A9-47D4-989A-480C4B0BF145}" srcId="{4A585A7C-977B-4F5E-95C0-4B88D5606881}" destId="{7FAA63B0-2BC6-4158-9800-0A63225E6269}" srcOrd="1" destOrd="0" parTransId="{9C0B07AE-CEF7-43A6-80D5-C4D122FDD8FC}" sibTransId="{45EC5CB2-6AC4-4300-AB29-E94C625CB61C}"/>
    <dgm:cxn modelId="{50739E64-BFCF-44C5-92A4-46F550FF5F6D}" type="presOf" srcId="{C7F954C7-33D5-4B65-B480-87BCACADD132}" destId="{38905F5F-B7FB-4949-B2A8-187D9E3C80D1}" srcOrd="0" destOrd="0" presId="urn:microsoft.com/office/officeart/2005/8/layout/process1"/>
    <dgm:cxn modelId="{1B2ED748-F6C3-4410-B20A-94341D1085FD}" type="presOf" srcId="{45EC5CB2-6AC4-4300-AB29-E94C625CB61C}" destId="{ADF7332C-CCA5-4338-94D6-083E266D725A}" srcOrd="1" destOrd="0" presId="urn:microsoft.com/office/officeart/2005/8/layout/process1"/>
    <dgm:cxn modelId="{1ADFF96C-0DE3-4F10-8290-880B63035B84}" srcId="{4A585A7C-977B-4F5E-95C0-4B88D5606881}" destId="{72618E45-703D-4E2D-9CBE-AA1B80624E1A}" srcOrd="3" destOrd="0" parTransId="{86634F3C-5714-4D24-82D8-9029665FBCF9}" sibTransId="{359A3B8D-770B-4BB1-80A3-918C7DA33B96}"/>
    <dgm:cxn modelId="{840EEC6F-DF71-4E76-905E-20EA6438A577}" type="presOf" srcId="{CDB58CAA-0627-4957-BB29-C9E8903714E0}" destId="{D8657035-D71C-4E04-99D8-791517C51BB8}" srcOrd="0" destOrd="0" presId="urn:microsoft.com/office/officeart/2005/8/layout/process1"/>
    <dgm:cxn modelId="{0F734473-19E0-4DA3-BBA8-7260681142D1}" type="presOf" srcId="{45EC5CB2-6AC4-4300-AB29-E94C625CB61C}" destId="{EE1088C4-CBFA-4F8D-A265-F0EC3F6DCA3D}" srcOrd="0" destOrd="0" presId="urn:microsoft.com/office/officeart/2005/8/layout/process1"/>
    <dgm:cxn modelId="{5F8A7895-2CCE-413E-BF3F-4C3ECFE1733B}" type="presOf" srcId="{359A3B8D-770B-4BB1-80A3-918C7DA33B96}" destId="{97909842-283B-4A3E-95BD-2521CA4214C1}" srcOrd="0" destOrd="0" presId="urn:microsoft.com/office/officeart/2005/8/layout/process1"/>
    <dgm:cxn modelId="{6F7D8CAE-4EBE-4CEB-AC84-91257C2D14B0}" type="presOf" srcId="{C771EFAE-2276-4982-AC31-76C3F47E8CBE}" destId="{8F053658-1B2D-4A45-AAA1-0DE1D463061F}" srcOrd="0" destOrd="0" presId="urn:microsoft.com/office/officeart/2005/8/layout/process1"/>
    <dgm:cxn modelId="{0D366DB5-DF77-46F9-9A37-EFA11BD393A6}" srcId="{4A585A7C-977B-4F5E-95C0-4B88D5606881}" destId="{CDB58CAA-0627-4957-BB29-C9E8903714E0}" srcOrd="4" destOrd="0" parTransId="{71468268-6520-4BD6-A39B-38F7242CC1A0}" sibTransId="{BF06971A-82D2-4F67-B165-1E1DAFB14A48}"/>
    <dgm:cxn modelId="{66C190BD-A72A-4C4F-90BB-51F36A966CD4}" type="presOf" srcId="{B0A9D0A9-6E81-4E82-9565-BC27C7F00454}" destId="{0D94920D-C11D-43EB-9187-CAFEA636C7C1}" srcOrd="0" destOrd="0" presId="urn:microsoft.com/office/officeart/2005/8/layout/process1"/>
    <dgm:cxn modelId="{4D377AC2-A25D-4C77-B221-3AA1CBCB9371}" type="presOf" srcId="{7FAA63B0-2BC6-4158-9800-0A63225E6269}" destId="{FCDBFD2D-702A-4CC9-A04E-77E6E79CC63B}" srcOrd="0" destOrd="0" presId="urn:microsoft.com/office/officeart/2005/8/layout/process1"/>
    <dgm:cxn modelId="{16E8B4C9-D5E2-4C36-920E-885AE9708C7C}" type="presOf" srcId="{4A585A7C-977B-4F5E-95C0-4B88D5606881}" destId="{4BAEB5BE-56C6-472C-BAA9-128EBD31770B}" srcOrd="0" destOrd="0" presId="urn:microsoft.com/office/officeart/2005/8/layout/process1"/>
    <dgm:cxn modelId="{DE65DFCF-00BB-43F4-98E6-7DB8131769F2}" srcId="{4A585A7C-977B-4F5E-95C0-4B88D5606881}" destId="{B0A9D0A9-6E81-4E82-9565-BC27C7F00454}" srcOrd="0" destOrd="0" parTransId="{3E0B18C1-784E-4F7B-936F-E226688B0274}" sibTransId="{C771EFAE-2276-4982-AC31-76C3F47E8CBE}"/>
    <dgm:cxn modelId="{E693E8D4-6B5B-4BB6-98A0-967272C2B82D}" srcId="{4A585A7C-977B-4F5E-95C0-4B88D5606881}" destId="{D8491F73-A7AF-4271-A436-09BAE03B95BC}" srcOrd="2" destOrd="0" parTransId="{24819C17-086D-42E2-A04B-4FD1D7157C60}" sibTransId="{C7F954C7-33D5-4B65-B480-87BCACADD132}"/>
    <dgm:cxn modelId="{150483E5-64BB-4179-9882-7659A98DE2EA}" type="presOf" srcId="{C7F954C7-33D5-4B65-B480-87BCACADD132}" destId="{DA7B7623-86E8-4BD2-993A-B43C3E1260DE}" srcOrd="1" destOrd="0" presId="urn:microsoft.com/office/officeart/2005/8/layout/process1"/>
    <dgm:cxn modelId="{578FA3EA-6ED9-4567-A795-A8A05257ABE6}" type="presOf" srcId="{C771EFAE-2276-4982-AC31-76C3F47E8CBE}" destId="{06FDE862-6FE2-4F01-9EF0-645AD751682E}" srcOrd="1" destOrd="0" presId="urn:microsoft.com/office/officeart/2005/8/layout/process1"/>
    <dgm:cxn modelId="{471E04FA-5646-4910-B7AB-71FA4A7F4D2B}" type="presOf" srcId="{359A3B8D-770B-4BB1-80A3-918C7DA33B96}" destId="{19C4E301-7B04-4B19-A644-76D74D77F622}" srcOrd="1" destOrd="0" presId="urn:microsoft.com/office/officeart/2005/8/layout/process1"/>
    <dgm:cxn modelId="{1CA5302E-FD53-455D-8C7D-3FE36B51A257}" type="presParOf" srcId="{4BAEB5BE-56C6-472C-BAA9-128EBD31770B}" destId="{0D94920D-C11D-43EB-9187-CAFEA636C7C1}" srcOrd="0" destOrd="0" presId="urn:microsoft.com/office/officeart/2005/8/layout/process1"/>
    <dgm:cxn modelId="{38A58AC1-B374-45A4-A9FB-C2C0E7A83A1D}" type="presParOf" srcId="{4BAEB5BE-56C6-472C-BAA9-128EBD31770B}" destId="{8F053658-1B2D-4A45-AAA1-0DE1D463061F}" srcOrd="1" destOrd="0" presId="urn:microsoft.com/office/officeart/2005/8/layout/process1"/>
    <dgm:cxn modelId="{C4C3EB7D-1E20-4284-AB51-0867EB01E0FE}" type="presParOf" srcId="{8F053658-1B2D-4A45-AAA1-0DE1D463061F}" destId="{06FDE862-6FE2-4F01-9EF0-645AD751682E}" srcOrd="0" destOrd="0" presId="urn:microsoft.com/office/officeart/2005/8/layout/process1"/>
    <dgm:cxn modelId="{2805279D-DC61-4CF1-8C9C-C98FE9F7CE26}" type="presParOf" srcId="{4BAEB5BE-56C6-472C-BAA9-128EBD31770B}" destId="{FCDBFD2D-702A-4CC9-A04E-77E6E79CC63B}" srcOrd="2" destOrd="0" presId="urn:microsoft.com/office/officeart/2005/8/layout/process1"/>
    <dgm:cxn modelId="{86945CC8-F087-4211-9511-BB91338C2921}" type="presParOf" srcId="{4BAEB5BE-56C6-472C-BAA9-128EBD31770B}" destId="{EE1088C4-CBFA-4F8D-A265-F0EC3F6DCA3D}" srcOrd="3" destOrd="0" presId="urn:microsoft.com/office/officeart/2005/8/layout/process1"/>
    <dgm:cxn modelId="{5B287477-6D58-42E5-A91C-82F45BB1534D}" type="presParOf" srcId="{EE1088C4-CBFA-4F8D-A265-F0EC3F6DCA3D}" destId="{ADF7332C-CCA5-4338-94D6-083E266D725A}" srcOrd="0" destOrd="0" presId="urn:microsoft.com/office/officeart/2005/8/layout/process1"/>
    <dgm:cxn modelId="{DA999720-438A-47D5-A121-7BAB7E32E0E6}" type="presParOf" srcId="{4BAEB5BE-56C6-472C-BAA9-128EBD31770B}" destId="{D3AAA3B4-7C6F-463E-94C9-2A97DEA9044D}" srcOrd="4" destOrd="0" presId="urn:microsoft.com/office/officeart/2005/8/layout/process1"/>
    <dgm:cxn modelId="{897CD42F-9FA0-41A5-A765-37FE9537E8F2}" type="presParOf" srcId="{4BAEB5BE-56C6-472C-BAA9-128EBD31770B}" destId="{38905F5F-B7FB-4949-B2A8-187D9E3C80D1}" srcOrd="5" destOrd="0" presId="urn:microsoft.com/office/officeart/2005/8/layout/process1"/>
    <dgm:cxn modelId="{BF6C82A9-23BC-4E0F-979E-C10DDD483DBD}" type="presParOf" srcId="{38905F5F-B7FB-4949-B2A8-187D9E3C80D1}" destId="{DA7B7623-86E8-4BD2-993A-B43C3E1260DE}" srcOrd="0" destOrd="0" presId="urn:microsoft.com/office/officeart/2005/8/layout/process1"/>
    <dgm:cxn modelId="{A4155E8B-3B2F-4A34-8372-9517D100C0F6}" type="presParOf" srcId="{4BAEB5BE-56C6-472C-BAA9-128EBD31770B}" destId="{2CC9A9E3-CD7D-4967-994A-13C91EF85E77}" srcOrd="6" destOrd="0" presId="urn:microsoft.com/office/officeart/2005/8/layout/process1"/>
    <dgm:cxn modelId="{B4325AC9-6E4B-47D8-85D2-7AAD4F5B5AB8}" type="presParOf" srcId="{4BAEB5BE-56C6-472C-BAA9-128EBD31770B}" destId="{97909842-283B-4A3E-95BD-2521CA4214C1}" srcOrd="7" destOrd="0" presId="urn:microsoft.com/office/officeart/2005/8/layout/process1"/>
    <dgm:cxn modelId="{D91A8372-67E7-4ED2-BCAE-0F1DACE4CF7F}" type="presParOf" srcId="{97909842-283B-4A3E-95BD-2521CA4214C1}" destId="{19C4E301-7B04-4B19-A644-76D74D77F622}" srcOrd="0" destOrd="0" presId="urn:microsoft.com/office/officeart/2005/8/layout/process1"/>
    <dgm:cxn modelId="{EF41CD0B-2BBA-4FFF-AE86-2BEB0F110E8E}" type="presParOf" srcId="{4BAEB5BE-56C6-472C-BAA9-128EBD31770B}" destId="{D8657035-D71C-4E04-99D8-791517C51BB8}"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12117A-D58F-4CC0-8B22-0D648605006E}"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nl-NL"/>
        </a:p>
      </dgm:t>
    </dgm:pt>
    <dgm:pt modelId="{79B8B32A-6E74-41EA-A4DE-5EFF56C7DEDC}">
      <dgm:prSet phldrT="[Tekst]"/>
      <dgm:spPr/>
      <dgm:t>
        <a:bodyPr/>
        <a:lstStyle/>
        <a:p>
          <a:r>
            <a:rPr lang="nl-NL" dirty="0"/>
            <a:t>Gemeente</a:t>
          </a:r>
        </a:p>
      </dgm:t>
    </dgm:pt>
    <dgm:pt modelId="{2F3FE903-CEFB-4FD8-B889-FCDF01F399AD}" type="parTrans" cxnId="{5E1591AE-F275-4A88-99E1-49FA14D690C7}">
      <dgm:prSet/>
      <dgm:spPr/>
      <dgm:t>
        <a:bodyPr/>
        <a:lstStyle/>
        <a:p>
          <a:endParaRPr lang="nl-NL"/>
        </a:p>
      </dgm:t>
    </dgm:pt>
    <dgm:pt modelId="{D4C4C6EF-FD06-4892-8E04-30D4378697A8}" type="sibTrans" cxnId="{5E1591AE-F275-4A88-99E1-49FA14D690C7}">
      <dgm:prSet/>
      <dgm:spPr/>
      <dgm:t>
        <a:bodyPr/>
        <a:lstStyle/>
        <a:p>
          <a:endParaRPr lang="nl-NL"/>
        </a:p>
      </dgm:t>
    </dgm:pt>
    <dgm:pt modelId="{E0587C87-DC50-4416-BC10-38058F999724}">
      <dgm:prSet phldrT="[Tekst]"/>
      <dgm:spPr/>
      <dgm:t>
        <a:bodyPr/>
        <a:lstStyle/>
        <a:p>
          <a:r>
            <a:rPr lang="nl-NL" dirty="0"/>
            <a:t>Woningbouwcorporatie </a:t>
          </a:r>
        </a:p>
      </dgm:t>
    </dgm:pt>
    <dgm:pt modelId="{89988A8D-84BD-4DD3-9CC6-A66CF21855CD}" type="parTrans" cxnId="{510F1376-8593-4E39-9547-540A59895EBA}">
      <dgm:prSet/>
      <dgm:spPr/>
      <dgm:t>
        <a:bodyPr/>
        <a:lstStyle/>
        <a:p>
          <a:endParaRPr lang="nl-NL"/>
        </a:p>
      </dgm:t>
    </dgm:pt>
    <dgm:pt modelId="{F825A1A1-330F-469A-88EA-A63902861C57}" type="sibTrans" cxnId="{510F1376-8593-4E39-9547-540A59895EBA}">
      <dgm:prSet/>
      <dgm:spPr/>
      <dgm:t>
        <a:bodyPr/>
        <a:lstStyle/>
        <a:p>
          <a:endParaRPr lang="nl-NL"/>
        </a:p>
      </dgm:t>
    </dgm:pt>
    <dgm:pt modelId="{3DEE5FFA-AA30-4971-82E8-D907767852A5}">
      <dgm:prSet phldrT="[Tekst]"/>
      <dgm:spPr/>
      <dgm:t>
        <a:bodyPr/>
        <a:lstStyle/>
        <a:p>
          <a:r>
            <a:rPr lang="nl-NL" dirty="0"/>
            <a:t>Projectontwikkelaars</a:t>
          </a:r>
        </a:p>
      </dgm:t>
    </dgm:pt>
    <dgm:pt modelId="{7CEF5CE3-BDC0-4ABF-A666-AEBC5F09FAD7}" type="parTrans" cxnId="{073DE174-6A9C-41CB-B72C-CA607C42A382}">
      <dgm:prSet/>
      <dgm:spPr/>
      <dgm:t>
        <a:bodyPr/>
        <a:lstStyle/>
        <a:p>
          <a:endParaRPr lang="nl-NL"/>
        </a:p>
      </dgm:t>
    </dgm:pt>
    <dgm:pt modelId="{4B40AF29-A7E7-4B0B-A6DD-E1C18600D7C8}" type="sibTrans" cxnId="{073DE174-6A9C-41CB-B72C-CA607C42A382}">
      <dgm:prSet/>
      <dgm:spPr/>
      <dgm:t>
        <a:bodyPr/>
        <a:lstStyle/>
        <a:p>
          <a:endParaRPr lang="nl-NL"/>
        </a:p>
      </dgm:t>
    </dgm:pt>
    <dgm:pt modelId="{ED3B1F0D-7A21-4466-BF5F-1F554178ABD0}">
      <dgm:prSet phldrT="[Tekst]"/>
      <dgm:spPr/>
      <dgm:t>
        <a:bodyPr/>
        <a:lstStyle/>
        <a:p>
          <a:r>
            <a:rPr lang="nl-NL" dirty="0"/>
            <a:t>Bewoners en maatschappelijke organisaties </a:t>
          </a:r>
        </a:p>
      </dgm:t>
    </dgm:pt>
    <dgm:pt modelId="{DCAAF3D0-D64C-4F4E-88A5-52417AC4DF78}" type="parTrans" cxnId="{3C8574BD-B2AF-40A6-AAA1-88102A9B54AA}">
      <dgm:prSet/>
      <dgm:spPr/>
      <dgm:t>
        <a:bodyPr/>
        <a:lstStyle/>
        <a:p>
          <a:endParaRPr lang="nl-NL"/>
        </a:p>
      </dgm:t>
    </dgm:pt>
    <dgm:pt modelId="{58F11BC4-65F6-482A-8EF5-5DA5C08310A2}" type="sibTrans" cxnId="{3C8574BD-B2AF-40A6-AAA1-88102A9B54AA}">
      <dgm:prSet/>
      <dgm:spPr/>
      <dgm:t>
        <a:bodyPr/>
        <a:lstStyle/>
        <a:p>
          <a:endParaRPr lang="nl-NL"/>
        </a:p>
      </dgm:t>
    </dgm:pt>
    <dgm:pt modelId="{0248895D-E699-4897-9492-D934C6D290AE}" type="pres">
      <dgm:prSet presAssocID="{5C12117A-D58F-4CC0-8B22-0D648605006E}" presName="matrix" presStyleCnt="0">
        <dgm:presLayoutVars>
          <dgm:chMax val="1"/>
          <dgm:dir/>
          <dgm:resizeHandles val="exact"/>
        </dgm:presLayoutVars>
      </dgm:prSet>
      <dgm:spPr/>
    </dgm:pt>
    <dgm:pt modelId="{7CF1E81B-3C9B-49BE-9405-0DA35DABC1F7}" type="pres">
      <dgm:prSet presAssocID="{5C12117A-D58F-4CC0-8B22-0D648605006E}" presName="diamond" presStyleLbl="bgShp" presStyleIdx="0" presStyleCnt="1"/>
      <dgm:spPr/>
    </dgm:pt>
    <dgm:pt modelId="{AB17354C-3DA3-4DB4-AFD3-5868E4FC0806}" type="pres">
      <dgm:prSet presAssocID="{5C12117A-D58F-4CC0-8B22-0D648605006E}" presName="quad1" presStyleLbl="node1" presStyleIdx="0" presStyleCnt="4">
        <dgm:presLayoutVars>
          <dgm:chMax val="0"/>
          <dgm:chPref val="0"/>
          <dgm:bulletEnabled val="1"/>
        </dgm:presLayoutVars>
      </dgm:prSet>
      <dgm:spPr/>
    </dgm:pt>
    <dgm:pt modelId="{5959D7D7-A2A3-425D-B810-084A2437B2CC}" type="pres">
      <dgm:prSet presAssocID="{5C12117A-D58F-4CC0-8B22-0D648605006E}" presName="quad2" presStyleLbl="node1" presStyleIdx="1" presStyleCnt="4">
        <dgm:presLayoutVars>
          <dgm:chMax val="0"/>
          <dgm:chPref val="0"/>
          <dgm:bulletEnabled val="1"/>
        </dgm:presLayoutVars>
      </dgm:prSet>
      <dgm:spPr/>
    </dgm:pt>
    <dgm:pt modelId="{D4C5E39E-3B73-495B-9A22-B47EDF6BA57B}" type="pres">
      <dgm:prSet presAssocID="{5C12117A-D58F-4CC0-8B22-0D648605006E}" presName="quad3" presStyleLbl="node1" presStyleIdx="2" presStyleCnt="4">
        <dgm:presLayoutVars>
          <dgm:chMax val="0"/>
          <dgm:chPref val="0"/>
          <dgm:bulletEnabled val="1"/>
        </dgm:presLayoutVars>
      </dgm:prSet>
      <dgm:spPr/>
    </dgm:pt>
    <dgm:pt modelId="{185B5E1A-70DD-4A5A-AFF6-125EA7C56EBE}" type="pres">
      <dgm:prSet presAssocID="{5C12117A-D58F-4CC0-8B22-0D648605006E}" presName="quad4" presStyleLbl="node1" presStyleIdx="3" presStyleCnt="4">
        <dgm:presLayoutVars>
          <dgm:chMax val="0"/>
          <dgm:chPref val="0"/>
          <dgm:bulletEnabled val="1"/>
        </dgm:presLayoutVars>
      </dgm:prSet>
      <dgm:spPr/>
    </dgm:pt>
  </dgm:ptLst>
  <dgm:cxnLst>
    <dgm:cxn modelId="{E93DE004-B17A-4FD7-B188-FA06B15FE529}" type="presOf" srcId="{5C12117A-D58F-4CC0-8B22-0D648605006E}" destId="{0248895D-E699-4897-9492-D934C6D290AE}" srcOrd="0" destOrd="0" presId="urn:microsoft.com/office/officeart/2005/8/layout/matrix3"/>
    <dgm:cxn modelId="{C01F0314-E39B-4BCE-B325-47DE4FC4AE43}" type="presOf" srcId="{3DEE5FFA-AA30-4971-82E8-D907767852A5}" destId="{D4C5E39E-3B73-495B-9A22-B47EDF6BA57B}" srcOrd="0" destOrd="0" presId="urn:microsoft.com/office/officeart/2005/8/layout/matrix3"/>
    <dgm:cxn modelId="{4EF1FD1C-AC4F-40AB-8F63-B3139E42205C}" type="presOf" srcId="{ED3B1F0D-7A21-4466-BF5F-1F554178ABD0}" destId="{185B5E1A-70DD-4A5A-AFF6-125EA7C56EBE}" srcOrd="0" destOrd="0" presId="urn:microsoft.com/office/officeart/2005/8/layout/matrix3"/>
    <dgm:cxn modelId="{FE1EBC3F-4BB1-4B4C-BD61-3FC632BE3071}" type="presOf" srcId="{E0587C87-DC50-4416-BC10-38058F999724}" destId="{5959D7D7-A2A3-425D-B810-084A2437B2CC}" srcOrd="0" destOrd="0" presId="urn:microsoft.com/office/officeart/2005/8/layout/matrix3"/>
    <dgm:cxn modelId="{073DE174-6A9C-41CB-B72C-CA607C42A382}" srcId="{5C12117A-D58F-4CC0-8B22-0D648605006E}" destId="{3DEE5FFA-AA30-4971-82E8-D907767852A5}" srcOrd="2" destOrd="0" parTransId="{7CEF5CE3-BDC0-4ABF-A666-AEBC5F09FAD7}" sibTransId="{4B40AF29-A7E7-4B0B-A6DD-E1C18600D7C8}"/>
    <dgm:cxn modelId="{510F1376-8593-4E39-9547-540A59895EBA}" srcId="{5C12117A-D58F-4CC0-8B22-0D648605006E}" destId="{E0587C87-DC50-4416-BC10-38058F999724}" srcOrd="1" destOrd="0" parTransId="{89988A8D-84BD-4DD3-9CC6-A66CF21855CD}" sibTransId="{F825A1A1-330F-469A-88EA-A63902861C57}"/>
    <dgm:cxn modelId="{5E1591AE-F275-4A88-99E1-49FA14D690C7}" srcId="{5C12117A-D58F-4CC0-8B22-0D648605006E}" destId="{79B8B32A-6E74-41EA-A4DE-5EFF56C7DEDC}" srcOrd="0" destOrd="0" parTransId="{2F3FE903-CEFB-4FD8-B889-FCDF01F399AD}" sibTransId="{D4C4C6EF-FD06-4892-8E04-30D4378697A8}"/>
    <dgm:cxn modelId="{3C8574BD-B2AF-40A6-AAA1-88102A9B54AA}" srcId="{5C12117A-D58F-4CC0-8B22-0D648605006E}" destId="{ED3B1F0D-7A21-4466-BF5F-1F554178ABD0}" srcOrd="3" destOrd="0" parTransId="{DCAAF3D0-D64C-4F4E-88A5-52417AC4DF78}" sibTransId="{58F11BC4-65F6-482A-8EF5-5DA5C08310A2}"/>
    <dgm:cxn modelId="{56F851FF-C99A-4E26-B921-A237627B3237}" type="presOf" srcId="{79B8B32A-6E74-41EA-A4DE-5EFF56C7DEDC}" destId="{AB17354C-3DA3-4DB4-AFD3-5868E4FC0806}" srcOrd="0" destOrd="0" presId="urn:microsoft.com/office/officeart/2005/8/layout/matrix3"/>
    <dgm:cxn modelId="{082D3C91-B014-4B75-B5E1-42EEDF9FBC4E}" type="presParOf" srcId="{0248895D-E699-4897-9492-D934C6D290AE}" destId="{7CF1E81B-3C9B-49BE-9405-0DA35DABC1F7}" srcOrd="0" destOrd="0" presId="urn:microsoft.com/office/officeart/2005/8/layout/matrix3"/>
    <dgm:cxn modelId="{EE8BA3DF-8892-4338-82F9-71B9F51C7028}" type="presParOf" srcId="{0248895D-E699-4897-9492-D934C6D290AE}" destId="{AB17354C-3DA3-4DB4-AFD3-5868E4FC0806}" srcOrd="1" destOrd="0" presId="urn:microsoft.com/office/officeart/2005/8/layout/matrix3"/>
    <dgm:cxn modelId="{EB1B8F20-1DFA-4590-8055-ECC9D67FA67C}" type="presParOf" srcId="{0248895D-E699-4897-9492-D934C6D290AE}" destId="{5959D7D7-A2A3-425D-B810-084A2437B2CC}" srcOrd="2" destOrd="0" presId="urn:microsoft.com/office/officeart/2005/8/layout/matrix3"/>
    <dgm:cxn modelId="{CD4C82D8-5A03-4042-9FD2-689542FB69E9}" type="presParOf" srcId="{0248895D-E699-4897-9492-D934C6D290AE}" destId="{D4C5E39E-3B73-495B-9A22-B47EDF6BA57B}" srcOrd="3" destOrd="0" presId="urn:microsoft.com/office/officeart/2005/8/layout/matrix3"/>
    <dgm:cxn modelId="{4643C512-49D4-4C95-9A77-CBF7F76C647A}" type="presParOf" srcId="{0248895D-E699-4897-9492-D934C6D290AE}" destId="{185B5E1A-70DD-4A5A-AFF6-125EA7C56EBE}"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4920D-C11D-43EB-9187-CAFEA636C7C1}">
      <dsp:nvSpPr>
        <dsp:cNvPr id="0" name=""/>
        <dsp:cNvSpPr/>
      </dsp:nvSpPr>
      <dsp:spPr>
        <a:xfrm>
          <a:off x="3968" y="1176500"/>
          <a:ext cx="1230312" cy="7381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Aanleiding</a:t>
          </a:r>
        </a:p>
      </dsp:txBody>
      <dsp:txXfrm>
        <a:off x="25589" y="1198121"/>
        <a:ext cx="1187070" cy="694945"/>
      </dsp:txXfrm>
    </dsp:sp>
    <dsp:sp modelId="{8F053658-1B2D-4A45-AAA1-0DE1D463061F}">
      <dsp:nvSpPr>
        <dsp:cNvPr id="0" name=""/>
        <dsp:cNvSpPr/>
      </dsp:nvSpPr>
      <dsp:spPr>
        <a:xfrm>
          <a:off x="1357312" y="1393035"/>
          <a:ext cx="260826" cy="30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a:off x="1357312" y="1454058"/>
        <a:ext cx="182578" cy="183071"/>
      </dsp:txXfrm>
    </dsp:sp>
    <dsp:sp modelId="{FCDBFD2D-702A-4CC9-A04E-77E6E79CC63B}">
      <dsp:nvSpPr>
        <dsp:cNvPr id="0" name=""/>
        <dsp:cNvSpPr/>
      </dsp:nvSpPr>
      <dsp:spPr>
        <a:xfrm>
          <a:off x="1726406" y="1176500"/>
          <a:ext cx="1230312" cy="7381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Onderzoek </a:t>
          </a:r>
        </a:p>
      </dsp:txBody>
      <dsp:txXfrm>
        <a:off x="1748027" y="1198121"/>
        <a:ext cx="1187070" cy="694945"/>
      </dsp:txXfrm>
    </dsp:sp>
    <dsp:sp modelId="{EE1088C4-CBFA-4F8D-A265-F0EC3F6DCA3D}">
      <dsp:nvSpPr>
        <dsp:cNvPr id="0" name=""/>
        <dsp:cNvSpPr/>
      </dsp:nvSpPr>
      <dsp:spPr>
        <a:xfrm>
          <a:off x="3079750" y="1393035"/>
          <a:ext cx="260826" cy="30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a:off x="3079750" y="1454058"/>
        <a:ext cx="182578" cy="183071"/>
      </dsp:txXfrm>
    </dsp:sp>
    <dsp:sp modelId="{D3AAA3B4-7C6F-463E-94C9-2A97DEA9044D}">
      <dsp:nvSpPr>
        <dsp:cNvPr id="0" name=""/>
        <dsp:cNvSpPr/>
      </dsp:nvSpPr>
      <dsp:spPr>
        <a:xfrm>
          <a:off x="3448843" y="1176500"/>
          <a:ext cx="1230312" cy="7381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Plan </a:t>
          </a:r>
        </a:p>
      </dsp:txBody>
      <dsp:txXfrm>
        <a:off x="3470464" y="1198121"/>
        <a:ext cx="1187070" cy="694945"/>
      </dsp:txXfrm>
    </dsp:sp>
    <dsp:sp modelId="{38905F5F-B7FB-4949-B2A8-187D9E3C80D1}">
      <dsp:nvSpPr>
        <dsp:cNvPr id="0" name=""/>
        <dsp:cNvSpPr/>
      </dsp:nvSpPr>
      <dsp:spPr>
        <a:xfrm>
          <a:off x="4802187" y="1393035"/>
          <a:ext cx="260826" cy="30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a:off x="4802187" y="1454058"/>
        <a:ext cx="182578" cy="183071"/>
      </dsp:txXfrm>
    </dsp:sp>
    <dsp:sp modelId="{2CC9A9E3-CD7D-4967-994A-13C91EF85E77}">
      <dsp:nvSpPr>
        <dsp:cNvPr id="0" name=""/>
        <dsp:cNvSpPr/>
      </dsp:nvSpPr>
      <dsp:spPr>
        <a:xfrm>
          <a:off x="5171281" y="1176500"/>
          <a:ext cx="1230312" cy="7381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Uitvoering </a:t>
          </a:r>
        </a:p>
      </dsp:txBody>
      <dsp:txXfrm>
        <a:off x="5192902" y="1198121"/>
        <a:ext cx="1187070" cy="694945"/>
      </dsp:txXfrm>
    </dsp:sp>
    <dsp:sp modelId="{97909842-283B-4A3E-95BD-2521CA4214C1}">
      <dsp:nvSpPr>
        <dsp:cNvPr id="0" name=""/>
        <dsp:cNvSpPr/>
      </dsp:nvSpPr>
      <dsp:spPr>
        <a:xfrm>
          <a:off x="6524624" y="1393035"/>
          <a:ext cx="260826" cy="30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a:off x="6524624" y="1454058"/>
        <a:ext cx="182578" cy="183071"/>
      </dsp:txXfrm>
    </dsp:sp>
    <dsp:sp modelId="{D8657035-D71C-4E04-99D8-791517C51BB8}">
      <dsp:nvSpPr>
        <dsp:cNvPr id="0" name=""/>
        <dsp:cNvSpPr/>
      </dsp:nvSpPr>
      <dsp:spPr>
        <a:xfrm>
          <a:off x="6893718" y="1176500"/>
          <a:ext cx="1230312" cy="7381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Evaluatie </a:t>
          </a:r>
        </a:p>
      </dsp:txBody>
      <dsp:txXfrm>
        <a:off x="6915339" y="1198121"/>
        <a:ext cx="1187070" cy="6949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1E81B-3C9B-49BE-9405-0DA35DABC1F7}">
      <dsp:nvSpPr>
        <dsp:cNvPr id="0" name=""/>
        <dsp:cNvSpPr/>
      </dsp:nvSpPr>
      <dsp:spPr>
        <a:xfrm>
          <a:off x="1354666" y="0"/>
          <a:ext cx="5418667" cy="541866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17354C-3DA3-4DB4-AFD3-5868E4FC0806}">
      <dsp:nvSpPr>
        <dsp:cNvPr id="0" name=""/>
        <dsp:cNvSpPr/>
      </dsp:nvSpPr>
      <dsp:spPr>
        <a:xfrm>
          <a:off x="1869439" y="514773"/>
          <a:ext cx="2113280" cy="21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t>Gemeente</a:t>
          </a:r>
        </a:p>
      </dsp:txBody>
      <dsp:txXfrm>
        <a:off x="1972601" y="617935"/>
        <a:ext cx="1906956" cy="1906956"/>
      </dsp:txXfrm>
    </dsp:sp>
    <dsp:sp modelId="{5959D7D7-A2A3-425D-B810-084A2437B2CC}">
      <dsp:nvSpPr>
        <dsp:cNvPr id="0" name=""/>
        <dsp:cNvSpPr/>
      </dsp:nvSpPr>
      <dsp:spPr>
        <a:xfrm>
          <a:off x="4145280" y="514773"/>
          <a:ext cx="2113280" cy="21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t>Woningbouwcorporatie </a:t>
          </a:r>
        </a:p>
      </dsp:txBody>
      <dsp:txXfrm>
        <a:off x="4248442" y="617935"/>
        <a:ext cx="1906956" cy="1906956"/>
      </dsp:txXfrm>
    </dsp:sp>
    <dsp:sp modelId="{D4C5E39E-3B73-495B-9A22-B47EDF6BA57B}">
      <dsp:nvSpPr>
        <dsp:cNvPr id="0" name=""/>
        <dsp:cNvSpPr/>
      </dsp:nvSpPr>
      <dsp:spPr>
        <a:xfrm>
          <a:off x="1869439" y="2790613"/>
          <a:ext cx="2113280" cy="21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t>Projectontwikkelaars</a:t>
          </a:r>
        </a:p>
      </dsp:txBody>
      <dsp:txXfrm>
        <a:off x="1972601" y="2893775"/>
        <a:ext cx="1906956" cy="1906956"/>
      </dsp:txXfrm>
    </dsp:sp>
    <dsp:sp modelId="{185B5E1A-70DD-4A5A-AFF6-125EA7C56EBE}">
      <dsp:nvSpPr>
        <dsp:cNvPr id="0" name=""/>
        <dsp:cNvSpPr/>
      </dsp:nvSpPr>
      <dsp:spPr>
        <a:xfrm>
          <a:off x="4145280" y="2790613"/>
          <a:ext cx="2113280" cy="21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t>Bewoners en maatschappelijke organisaties </a:t>
          </a:r>
        </a:p>
      </dsp:txBody>
      <dsp:txXfrm>
        <a:off x="4248442" y="2893775"/>
        <a:ext cx="1906956" cy="19069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EA0026-4454-406A-817F-A016FBF64A7A}" type="datetimeFigureOut">
              <a:rPr lang="nl-NL" smtClean="0"/>
              <a:t>16-6-2023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FD22B6-26AB-4365-8B76-AF9A8029BF62}" type="slidenum">
              <a:rPr lang="nl-NL" smtClean="0"/>
              <a:t>‹nr.›</a:t>
            </a:fld>
            <a:endParaRPr lang="nl-NL"/>
          </a:p>
        </p:txBody>
      </p:sp>
    </p:spTree>
    <p:extLst>
      <p:ext uri="{BB962C8B-B14F-4D97-AF65-F5344CB8AC3E}">
        <p14:creationId xmlns:p14="http://schemas.microsoft.com/office/powerpoint/2010/main" val="77146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 taken uitgewerkt in kleine kaartjes per partner; per groep een setje en de opdracht om juiste kaartjes bij de juiste rol te leggen. </a:t>
            </a:r>
          </a:p>
          <a:p>
            <a:r>
              <a:rPr lang="nl-NL" dirty="0"/>
              <a:t>Les in PP daarna </a:t>
            </a:r>
            <a:r>
              <a:rPr lang="nl-NL"/>
              <a:t>snel doorlopen. </a:t>
            </a:r>
          </a:p>
        </p:txBody>
      </p:sp>
      <p:sp>
        <p:nvSpPr>
          <p:cNvPr id="4" name="Tijdelijke aanduiding voor dianummer 3"/>
          <p:cNvSpPr>
            <a:spLocks noGrp="1"/>
          </p:cNvSpPr>
          <p:nvPr>
            <p:ph type="sldNum" sz="quarter" idx="5"/>
          </p:nvPr>
        </p:nvSpPr>
        <p:spPr/>
        <p:txBody>
          <a:bodyPr/>
          <a:lstStyle/>
          <a:p>
            <a:fld id="{79FD22B6-26AB-4365-8B76-AF9A8029BF62}" type="slidenum">
              <a:rPr lang="nl-NL" smtClean="0"/>
              <a:t>5</a:t>
            </a:fld>
            <a:endParaRPr lang="nl-NL"/>
          </a:p>
        </p:txBody>
      </p:sp>
    </p:spTree>
    <p:extLst>
      <p:ext uri="{BB962C8B-B14F-4D97-AF65-F5344CB8AC3E}">
        <p14:creationId xmlns:p14="http://schemas.microsoft.com/office/powerpoint/2010/main" val="1160399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9FD22B6-26AB-4365-8B76-AF9A8029BF62}" type="slidenum">
              <a:rPr lang="nl-NL" smtClean="0"/>
              <a:t>6</a:t>
            </a:fld>
            <a:endParaRPr lang="nl-NL"/>
          </a:p>
        </p:txBody>
      </p:sp>
    </p:spTree>
    <p:extLst>
      <p:ext uri="{BB962C8B-B14F-4D97-AF65-F5344CB8AC3E}">
        <p14:creationId xmlns:p14="http://schemas.microsoft.com/office/powerpoint/2010/main" val="387160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3A5E9-AF55-AE5C-52A2-6AA4947B684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A183BDD-DA01-2897-696C-E4C3E91F18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05C674C-D5D6-4D2F-CAC2-2C4E5EF8AAB8}"/>
              </a:ext>
            </a:extLst>
          </p:cNvPr>
          <p:cNvSpPr>
            <a:spLocks noGrp="1"/>
          </p:cNvSpPr>
          <p:nvPr>
            <p:ph type="dt" sz="half" idx="10"/>
          </p:nvPr>
        </p:nvSpPr>
        <p:spPr/>
        <p:txBody>
          <a:bodyPr/>
          <a:lstStyle/>
          <a:p>
            <a:fld id="{3C079AE1-4346-4397-BB79-15B66B881642}" type="datetimeFigureOut">
              <a:rPr lang="nl-NL" smtClean="0"/>
              <a:t>16-6-2023</a:t>
            </a:fld>
            <a:endParaRPr lang="nl-NL"/>
          </a:p>
        </p:txBody>
      </p:sp>
      <p:sp>
        <p:nvSpPr>
          <p:cNvPr id="5" name="Tijdelijke aanduiding voor voettekst 4">
            <a:extLst>
              <a:ext uri="{FF2B5EF4-FFF2-40B4-BE49-F238E27FC236}">
                <a16:creationId xmlns:a16="http://schemas.microsoft.com/office/drawing/2014/main" id="{4CA3076D-9DAF-0777-B415-E3CDD03B1E0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4737262-888F-67D3-3F58-CE260C0F3966}"/>
              </a:ext>
            </a:extLst>
          </p:cNvPr>
          <p:cNvSpPr>
            <a:spLocks noGrp="1"/>
          </p:cNvSpPr>
          <p:nvPr>
            <p:ph type="sldNum" sz="quarter" idx="12"/>
          </p:nvPr>
        </p:nvSpPr>
        <p:spPr/>
        <p:txBody>
          <a:bodyPr/>
          <a:lstStyle/>
          <a:p>
            <a:fld id="{2714247F-E038-4919-8EA9-D21DB5EF2087}" type="slidenum">
              <a:rPr lang="nl-NL" smtClean="0"/>
              <a:t>‹nr.›</a:t>
            </a:fld>
            <a:endParaRPr lang="nl-NL"/>
          </a:p>
        </p:txBody>
      </p:sp>
    </p:spTree>
    <p:extLst>
      <p:ext uri="{BB962C8B-B14F-4D97-AF65-F5344CB8AC3E}">
        <p14:creationId xmlns:p14="http://schemas.microsoft.com/office/powerpoint/2010/main" val="2389400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87EB9-8708-8124-22B7-026735EDE08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58C3960-6819-F1F5-9D62-C58F081BE81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18A5027-B907-E4F0-5053-B84FC60928E2}"/>
              </a:ext>
            </a:extLst>
          </p:cNvPr>
          <p:cNvSpPr>
            <a:spLocks noGrp="1"/>
          </p:cNvSpPr>
          <p:nvPr>
            <p:ph type="dt" sz="half" idx="10"/>
          </p:nvPr>
        </p:nvSpPr>
        <p:spPr/>
        <p:txBody>
          <a:bodyPr/>
          <a:lstStyle/>
          <a:p>
            <a:fld id="{3C079AE1-4346-4397-BB79-15B66B881642}" type="datetimeFigureOut">
              <a:rPr lang="nl-NL" smtClean="0"/>
              <a:t>16-6-2023</a:t>
            </a:fld>
            <a:endParaRPr lang="nl-NL"/>
          </a:p>
        </p:txBody>
      </p:sp>
      <p:sp>
        <p:nvSpPr>
          <p:cNvPr id="5" name="Tijdelijke aanduiding voor voettekst 4">
            <a:extLst>
              <a:ext uri="{FF2B5EF4-FFF2-40B4-BE49-F238E27FC236}">
                <a16:creationId xmlns:a16="http://schemas.microsoft.com/office/drawing/2014/main" id="{F18A1016-4882-E252-F2B1-7973814B11F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7A155E0-6AC1-EF93-CC3C-C3660725BE97}"/>
              </a:ext>
            </a:extLst>
          </p:cNvPr>
          <p:cNvSpPr>
            <a:spLocks noGrp="1"/>
          </p:cNvSpPr>
          <p:nvPr>
            <p:ph type="sldNum" sz="quarter" idx="12"/>
          </p:nvPr>
        </p:nvSpPr>
        <p:spPr/>
        <p:txBody>
          <a:bodyPr/>
          <a:lstStyle/>
          <a:p>
            <a:fld id="{2714247F-E038-4919-8EA9-D21DB5EF2087}" type="slidenum">
              <a:rPr lang="nl-NL" smtClean="0"/>
              <a:t>‹nr.›</a:t>
            </a:fld>
            <a:endParaRPr lang="nl-NL"/>
          </a:p>
        </p:txBody>
      </p:sp>
    </p:spTree>
    <p:extLst>
      <p:ext uri="{BB962C8B-B14F-4D97-AF65-F5344CB8AC3E}">
        <p14:creationId xmlns:p14="http://schemas.microsoft.com/office/powerpoint/2010/main" val="1866899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F9D34F1-6D99-967E-D574-615AEB95FFD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9481139-62B2-E85D-04A2-130718DE009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06C73BC-9643-9510-0376-27AB58F046C5}"/>
              </a:ext>
            </a:extLst>
          </p:cNvPr>
          <p:cNvSpPr>
            <a:spLocks noGrp="1"/>
          </p:cNvSpPr>
          <p:nvPr>
            <p:ph type="dt" sz="half" idx="10"/>
          </p:nvPr>
        </p:nvSpPr>
        <p:spPr/>
        <p:txBody>
          <a:bodyPr/>
          <a:lstStyle/>
          <a:p>
            <a:fld id="{3C079AE1-4346-4397-BB79-15B66B881642}" type="datetimeFigureOut">
              <a:rPr lang="nl-NL" smtClean="0"/>
              <a:t>16-6-2023</a:t>
            </a:fld>
            <a:endParaRPr lang="nl-NL"/>
          </a:p>
        </p:txBody>
      </p:sp>
      <p:sp>
        <p:nvSpPr>
          <p:cNvPr id="5" name="Tijdelijke aanduiding voor voettekst 4">
            <a:extLst>
              <a:ext uri="{FF2B5EF4-FFF2-40B4-BE49-F238E27FC236}">
                <a16:creationId xmlns:a16="http://schemas.microsoft.com/office/drawing/2014/main" id="{795C23F5-9709-DE52-5919-0015358C173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2F9A625-A117-A054-0AF8-850184827751}"/>
              </a:ext>
            </a:extLst>
          </p:cNvPr>
          <p:cNvSpPr>
            <a:spLocks noGrp="1"/>
          </p:cNvSpPr>
          <p:nvPr>
            <p:ph type="sldNum" sz="quarter" idx="12"/>
          </p:nvPr>
        </p:nvSpPr>
        <p:spPr/>
        <p:txBody>
          <a:bodyPr/>
          <a:lstStyle/>
          <a:p>
            <a:fld id="{2714247F-E038-4919-8EA9-D21DB5EF2087}" type="slidenum">
              <a:rPr lang="nl-NL" smtClean="0"/>
              <a:t>‹nr.›</a:t>
            </a:fld>
            <a:endParaRPr lang="nl-NL"/>
          </a:p>
        </p:txBody>
      </p:sp>
    </p:spTree>
    <p:extLst>
      <p:ext uri="{BB962C8B-B14F-4D97-AF65-F5344CB8AC3E}">
        <p14:creationId xmlns:p14="http://schemas.microsoft.com/office/powerpoint/2010/main" val="1829466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7.1 Fotodia met tekstvak">
    <p:spTree>
      <p:nvGrpSpPr>
        <p:cNvPr id="1" name=""/>
        <p:cNvGrpSpPr/>
        <p:nvPr/>
      </p:nvGrpSpPr>
      <p:grpSpPr>
        <a:xfrm>
          <a:off x="0" y="0"/>
          <a:ext cx="0" cy="0"/>
          <a:chOff x="0" y="0"/>
          <a:chExt cx="0" cy="0"/>
        </a:xfrm>
      </p:grpSpPr>
      <p:sp>
        <p:nvSpPr>
          <p:cNvPr id="2" name="Titel 3"/>
          <p:cNvSpPr>
            <a:spLocks noGrp="1"/>
          </p:cNvSpPr>
          <p:nvPr>
            <p:ph type="title" hasCustomPrompt="1"/>
          </p:nvPr>
        </p:nvSpPr>
        <p:spPr>
          <a:xfrm>
            <a:off x="3658237" y="423714"/>
            <a:ext cx="8197301" cy="700236"/>
          </a:xfrm>
          <a:prstGeom prst="rect">
            <a:avLst/>
          </a:prstGeom>
        </p:spPr>
        <p:txBody>
          <a:bodyPr/>
          <a:lstStyle>
            <a:lvl1pPr>
              <a:defRPr lang="nl-NL" sz="3599">
                <a:solidFill>
                  <a:srgbClr val="706F6F"/>
                </a:solidFill>
              </a:defRPr>
            </a:lvl1pPr>
          </a:lstStyle>
          <a:p>
            <a:pPr lvl="0"/>
            <a:r>
              <a:rPr lang="nl-NL"/>
              <a:t>Klik om een titel in te vullen</a:t>
            </a:r>
          </a:p>
        </p:txBody>
      </p:sp>
      <p:sp>
        <p:nvSpPr>
          <p:cNvPr id="5" name="Tijdelijke aanduiding voor tekst 15"/>
          <p:cNvSpPr>
            <a:spLocks noGrp="1"/>
          </p:cNvSpPr>
          <p:nvPr>
            <p:ph type="body" sz="quarter" idx="11" hasCustomPrompt="1"/>
          </p:nvPr>
        </p:nvSpPr>
        <p:spPr>
          <a:xfrm>
            <a:off x="332395" y="1481138"/>
            <a:ext cx="2596077" cy="3532038"/>
          </a:xfrm>
          <a:prstGeom prst="rect">
            <a:avLst/>
          </a:prstGeom>
        </p:spPr>
        <p:txBody>
          <a:bodyPr/>
          <a:lstStyle>
            <a:lvl1pPr>
              <a:lnSpc>
                <a:spcPts val="4499"/>
              </a:lnSpc>
              <a:spcBef>
                <a:spcPts val="0"/>
              </a:spcBef>
              <a:spcAft>
                <a:spcPts val="0"/>
              </a:spcAft>
              <a:defRPr sz="3599" baseline="0">
                <a:solidFill>
                  <a:srgbClr val="706F6F"/>
                </a:solidFill>
              </a:defRPr>
            </a:lvl1pPr>
            <a:lvl2pPr>
              <a:lnSpc>
                <a:spcPts val="4499"/>
              </a:lnSpc>
              <a:spcAft>
                <a:spcPts val="0"/>
              </a:spcAft>
              <a:defRPr sz="3599">
                <a:solidFill>
                  <a:srgbClr val="0092BB"/>
                </a:solidFill>
              </a:defRPr>
            </a:lvl2pPr>
            <a:lvl3pPr>
              <a:lnSpc>
                <a:spcPts val="4499"/>
              </a:lnSpc>
              <a:spcAft>
                <a:spcPts val="0"/>
              </a:spcAft>
              <a:defRPr sz="3599">
                <a:solidFill>
                  <a:srgbClr val="0092BB"/>
                </a:solidFill>
              </a:defRPr>
            </a:lvl3pPr>
            <a:lvl4pPr>
              <a:lnSpc>
                <a:spcPts val="4499"/>
              </a:lnSpc>
              <a:spcAft>
                <a:spcPts val="0"/>
              </a:spcAft>
              <a:defRPr sz="3599">
                <a:solidFill>
                  <a:srgbClr val="0092BB"/>
                </a:solidFill>
              </a:defRPr>
            </a:lvl4pPr>
            <a:lvl5pPr>
              <a:lnSpc>
                <a:spcPts val="4499"/>
              </a:lnSpc>
              <a:spcAft>
                <a:spcPts val="0"/>
              </a:spcAft>
              <a:defRPr sz="3599">
                <a:solidFill>
                  <a:srgbClr val="0092BB"/>
                </a:solidFill>
              </a:defRPr>
            </a:lvl5pPr>
          </a:lstStyle>
          <a:p>
            <a:pPr lvl="0"/>
            <a:r>
              <a:rPr lang="nl-NL"/>
              <a:t>Klik om de titel van je presentatie in te vullen</a:t>
            </a:r>
          </a:p>
        </p:txBody>
      </p:sp>
      <p:sp>
        <p:nvSpPr>
          <p:cNvPr id="7" name="Tijdelijke aanduiding voor tekst 2"/>
          <p:cNvSpPr>
            <a:spLocks noGrp="1"/>
          </p:cNvSpPr>
          <p:nvPr>
            <p:ph type="body" sz="quarter" idx="12"/>
          </p:nvPr>
        </p:nvSpPr>
        <p:spPr>
          <a:xfrm>
            <a:off x="3658238" y="1485900"/>
            <a:ext cx="8197301" cy="4391372"/>
          </a:xfrm>
          <a:prstGeom prst="rect">
            <a:avLst/>
          </a:prstGeom>
        </p:spPr>
        <p:txBody>
          <a:bodyPr/>
          <a:lstStyle>
            <a:lvl1pPr marL="0" indent="0">
              <a:buClr>
                <a:srgbClr val="CD7299"/>
              </a:buClr>
              <a:buSzPct val="120000"/>
              <a:buFont typeface="Arial" panose="020B0604020202020204" pitchFamily="34" charset="0"/>
              <a:buNone/>
              <a:defRPr sz="2199" b="0">
                <a:solidFill>
                  <a:srgbClr val="706F6F"/>
                </a:solidFill>
              </a:defRPr>
            </a:lvl1pPr>
            <a:lvl2pPr marL="688768" indent="-342797">
              <a:buClr>
                <a:srgbClr val="CD7299"/>
              </a:buClr>
              <a:buSzPct val="120000"/>
              <a:buFont typeface="Arial" panose="020B0604020202020204" pitchFamily="34" charset="0"/>
              <a:buChar char="•"/>
              <a:defRPr sz="2199" b="0">
                <a:solidFill>
                  <a:srgbClr val="706F6F"/>
                </a:solidFill>
              </a:defRPr>
            </a:lvl2pPr>
            <a:lvl5pPr marL="1045849" indent="-330101">
              <a:buClr>
                <a:srgbClr val="CD7299"/>
              </a:buClr>
              <a:buSzPct val="120000"/>
              <a:buFont typeface="Arial" panose="020B0604020202020204" pitchFamily="34" charset="0"/>
              <a:buChar char="•"/>
              <a:defRPr sz="2199" b="0">
                <a:solidFill>
                  <a:srgbClr val="706F6F"/>
                </a:solidFill>
              </a:defRPr>
            </a:lvl5pPr>
            <a:lvl7pPr marL="1364840" indent="-318992">
              <a:buClr>
                <a:srgbClr val="CD7299"/>
              </a:buClr>
              <a:buSzPct val="120000"/>
              <a:buFont typeface="Arial" panose="020B0604020202020204" pitchFamily="34" charset="0"/>
              <a:buChar char="•"/>
              <a:defRPr sz="2199" b="0">
                <a:solidFill>
                  <a:srgbClr val="706F6F"/>
                </a:solidFill>
              </a:defRPr>
            </a:lvl7pPr>
            <a:lvl9pPr marL="1072828" indent="-357081">
              <a:buClr>
                <a:srgbClr val="0092BB"/>
              </a:buClr>
              <a:buFont typeface="Arial" panose="020B0604020202020204" pitchFamily="34" charset="0"/>
              <a:buChar char="•"/>
              <a:defRPr/>
            </a:lvl9pPr>
          </a:lstStyle>
          <a:p>
            <a:pPr lvl="0"/>
            <a:r>
              <a:rPr lang="nl-NL"/>
              <a:t>Klik om de modelstijlen te bewerken</a:t>
            </a:r>
          </a:p>
          <a:p>
            <a:pPr lvl="1"/>
            <a:r>
              <a:rPr lang="nl-NL"/>
              <a:t>Tweede niveau</a:t>
            </a:r>
          </a:p>
          <a:p>
            <a:pPr lvl="4"/>
            <a:r>
              <a:rPr lang="nl-NL"/>
              <a:t>Derde niveau</a:t>
            </a:r>
          </a:p>
          <a:p>
            <a:pPr lvl="6"/>
            <a:r>
              <a:rPr lang="nl-NL"/>
              <a:t>Vierde niveau</a:t>
            </a:r>
          </a:p>
        </p:txBody>
      </p:sp>
    </p:spTree>
    <p:extLst>
      <p:ext uri="{BB962C8B-B14F-4D97-AF65-F5344CB8AC3E}">
        <p14:creationId xmlns:p14="http://schemas.microsoft.com/office/powerpoint/2010/main" val="108773528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2B3255-47B0-4CB2-8539-21460399A43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5A4558F-08BF-4ED5-ACBD-787510ED2B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E9B5282-C204-43B3-A0D6-21D304BD8DA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D5A874C-6FAF-4D9E-BA10-484960595F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47C81B2-243C-42E8-B02B-973EE784A5A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015A78A-29ED-4C01-81B4-87B3613B16B9}"/>
              </a:ext>
            </a:extLst>
          </p:cNvPr>
          <p:cNvSpPr>
            <a:spLocks noGrp="1"/>
          </p:cNvSpPr>
          <p:nvPr>
            <p:ph type="dt" sz="half" idx="10"/>
          </p:nvPr>
        </p:nvSpPr>
        <p:spPr/>
        <p:txBody>
          <a:bodyPr/>
          <a:lstStyle/>
          <a:p>
            <a:fld id="{72345051-2045-45DA-935E-2E3CA1A69ADC}" type="datetimeFigureOut">
              <a:rPr lang="en-US" smtClean="0"/>
              <a:t>6/16/2023</a:t>
            </a:fld>
            <a:endParaRPr lang="en-US"/>
          </a:p>
        </p:txBody>
      </p:sp>
      <p:sp>
        <p:nvSpPr>
          <p:cNvPr id="8" name="Tijdelijke aanduiding voor voettekst 7">
            <a:extLst>
              <a:ext uri="{FF2B5EF4-FFF2-40B4-BE49-F238E27FC236}">
                <a16:creationId xmlns:a16="http://schemas.microsoft.com/office/drawing/2014/main" id="{F474DC70-5DB9-463A-8021-F0FEAC3E3E21}"/>
              </a:ext>
            </a:extLst>
          </p:cNvPr>
          <p:cNvSpPr>
            <a:spLocks noGrp="1"/>
          </p:cNvSpPr>
          <p:nvPr>
            <p:ph type="ftr" sz="quarter" idx="11"/>
          </p:nvPr>
        </p:nvSpPr>
        <p:spPr/>
        <p:txBody>
          <a:bodyPr/>
          <a:lstStyle/>
          <a:p>
            <a:endParaRPr lang="en-US"/>
          </a:p>
        </p:txBody>
      </p:sp>
      <p:sp>
        <p:nvSpPr>
          <p:cNvPr id="9" name="Tijdelijke aanduiding voor dianummer 8">
            <a:extLst>
              <a:ext uri="{FF2B5EF4-FFF2-40B4-BE49-F238E27FC236}">
                <a16:creationId xmlns:a16="http://schemas.microsoft.com/office/drawing/2014/main" id="{155A62A9-694C-44EB-B76E-DA68C08DD9F3}"/>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1907106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5.1 Fotodia met tekstvak">
    <p:spTree>
      <p:nvGrpSpPr>
        <p:cNvPr id="1" name=""/>
        <p:cNvGrpSpPr/>
        <p:nvPr/>
      </p:nvGrpSpPr>
      <p:grpSpPr>
        <a:xfrm>
          <a:off x="0" y="0"/>
          <a:ext cx="0" cy="0"/>
          <a:chOff x="0" y="0"/>
          <a:chExt cx="0" cy="0"/>
        </a:xfrm>
      </p:grpSpPr>
      <p:sp>
        <p:nvSpPr>
          <p:cNvPr id="2" name="Titel 3"/>
          <p:cNvSpPr>
            <a:spLocks noGrp="1"/>
          </p:cNvSpPr>
          <p:nvPr>
            <p:ph type="title" hasCustomPrompt="1"/>
          </p:nvPr>
        </p:nvSpPr>
        <p:spPr>
          <a:xfrm>
            <a:off x="3658237" y="423714"/>
            <a:ext cx="8197301" cy="700236"/>
          </a:xfrm>
          <a:prstGeom prst="rect">
            <a:avLst/>
          </a:prstGeom>
        </p:spPr>
        <p:txBody>
          <a:bodyPr/>
          <a:lstStyle>
            <a:lvl1pPr>
              <a:defRPr lang="nl-NL" sz="3599">
                <a:solidFill>
                  <a:srgbClr val="706F6F"/>
                </a:solidFill>
              </a:defRPr>
            </a:lvl1pPr>
          </a:lstStyle>
          <a:p>
            <a:pPr lvl="0"/>
            <a:r>
              <a:rPr lang="nl-NL"/>
              <a:t>Klik om een titel in te vullen</a:t>
            </a:r>
          </a:p>
        </p:txBody>
      </p:sp>
      <p:sp>
        <p:nvSpPr>
          <p:cNvPr id="5" name="Tijdelijke aanduiding voor tekst 15"/>
          <p:cNvSpPr>
            <a:spLocks noGrp="1"/>
          </p:cNvSpPr>
          <p:nvPr>
            <p:ph type="body" sz="quarter" idx="11" hasCustomPrompt="1"/>
          </p:nvPr>
        </p:nvSpPr>
        <p:spPr>
          <a:xfrm>
            <a:off x="332395" y="1481138"/>
            <a:ext cx="2596077" cy="3532038"/>
          </a:xfrm>
          <a:prstGeom prst="rect">
            <a:avLst/>
          </a:prstGeom>
        </p:spPr>
        <p:txBody>
          <a:bodyPr/>
          <a:lstStyle>
            <a:lvl1pPr>
              <a:lnSpc>
                <a:spcPts val="4499"/>
              </a:lnSpc>
              <a:spcBef>
                <a:spcPts val="0"/>
              </a:spcBef>
              <a:spcAft>
                <a:spcPts val="0"/>
              </a:spcAft>
              <a:defRPr sz="3599" baseline="0">
                <a:solidFill>
                  <a:srgbClr val="706F6F"/>
                </a:solidFill>
              </a:defRPr>
            </a:lvl1pPr>
            <a:lvl2pPr>
              <a:lnSpc>
                <a:spcPts val="4499"/>
              </a:lnSpc>
              <a:spcAft>
                <a:spcPts val="0"/>
              </a:spcAft>
              <a:defRPr sz="3599">
                <a:solidFill>
                  <a:srgbClr val="0092BB"/>
                </a:solidFill>
              </a:defRPr>
            </a:lvl2pPr>
            <a:lvl3pPr>
              <a:lnSpc>
                <a:spcPts val="4499"/>
              </a:lnSpc>
              <a:spcAft>
                <a:spcPts val="0"/>
              </a:spcAft>
              <a:defRPr sz="3599">
                <a:solidFill>
                  <a:srgbClr val="0092BB"/>
                </a:solidFill>
              </a:defRPr>
            </a:lvl3pPr>
            <a:lvl4pPr>
              <a:lnSpc>
                <a:spcPts val="4499"/>
              </a:lnSpc>
              <a:spcAft>
                <a:spcPts val="0"/>
              </a:spcAft>
              <a:defRPr sz="3599">
                <a:solidFill>
                  <a:srgbClr val="0092BB"/>
                </a:solidFill>
              </a:defRPr>
            </a:lvl4pPr>
            <a:lvl5pPr>
              <a:lnSpc>
                <a:spcPts val="4499"/>
              </a:lnSpc>
              <a:spcAft>
                <a:spcPts val="0"/>
              </a:spcAft>
              <a:defRPr sz="3599">
                <a:solidFill>
                  <a:srgbClr val="0092BB"/>
                </a:solidFill>
              </a:defRPr>
            </a:lvl5pPr>
          </a:lstStyle>
          <a:p>
            <a:pPr lvl="0"/>
            <a:r>
              <a:rPr lang="nl-NL"/>
              <a:t>Klik om de titel van je presentatie in te vullen</a:t>
            </a:r>
          </a:p>
        </p:txBody>
      </p:sp>
      <p:sp>
        <p:nvSpPr>
          <p:cNvPr id="7" name="Tijdelijke aanduiding voor tekst 2"/>
          <p:cNvSpPr>
            <a:spLocks noGrp="1"/>
          </p:cNvSpPr>
          <p:nvPr>
            <p:ph type="body" sz="quarter" idx="12"/>
          </p:nvPr>
        </p:nvSpPr>
        <p:spPr>
          <a:xfrm>
            <a:off x="3658238" y="1485900"/>
            <a:ext cx="8197301" cy="4391372"/>
          </a:xfrm>
          <a:prstGeom prst="rect">
            <a:avLst/>
          </a:prstGeom>
        </p:spPr>
        <p:txBody>
          <a:bodyPr/>
          <a:lstStyle>
            <a:lvl1pPr marL="0" indent="0">
              <a:buClr>
                <a:srgbClr val="CD7299"/>
              </a:buClr>
              <a:buSzPct val="120000"/>
              <a:buFont typeface="Arial" panose="020B0604020202020204" pitchFamily="34" charset="0"/>
              <a:buNone/>
              <a:defRPr sz="2199" b="0">
                <a:solidFill>
                  <a:srgbClr val="706F6F"/>
                </a:solidFill>
              </a:defRPr>
            </a:lvl1pPr>
            <a:lvl2pPr marL="688768" indent="-342797">
              <a:buClr>
                <a:srgbClr val="CD7299"/>
              </a:buClr>
              <a:buSzPct val="120000"/>
              <a:buFont typeface="Arial" panose="020B0604020202020204" pitchFamily="34" charset="0"/>
              <a:buChar char="•"/>
              <a:defRPr sz="2199" b="0">
                <a:solidFill>
                  <a:srgbClr val="706F6F"/>
                </a:solidFill>
              </a:defRPr>
            </a:lvl2pPr>
            <a:lvl5pPr marL="1045849" indent="-330101">
              <a:buClr>
                <a:srgbClr val="CD7299"/>
              </a:buClr>
              <a:buSzPct val="120000"/>
              <a:buFont typeface="Arial" panose="020B0604020202020204" pitchFamily="34" charset="0"/>
              <a:buChar char="•"/>
              <a:defRPr sz="2199" b="0">
                <a:solidFill>
                  <a:srgbClr val="706F6F"/>
                </a:solidFill>
              </a:defRPr>
            </a:lvl5pPr>
            <a:lvl7pPr marL="1364840" indent="-318992">
              <a:buClr>
                <a:srgbClr val="CD7299"/>
              </a:buClr>
              <a:buSzPct val="120000"/>
              <a:buFont typeface="Arial" panose="020B0604020202020204" pitchFamily="34" charset="0"/>
              <a:buChar char="•"/>
              <a:defRPr sz="2199" b="0">
                <a:solidFill>
                  <a:srgbClr val="706F6F"/>
                </a:solidFill>
              </a:defRPr>
            </a:lvl7pPr>
            <a:lvl9pPr marL="1072828" indent="-357081">
              <a:buClr>
                <a:srgbClr val="0092BB"/>
              </a:buClr>
              <a:buFont typeface="Arial" panose="020B0604020202020204" pitchFamily="34" charset="0"/>
              <a:buChar char="•"/>
              <a:defRPr/>
            </a:lvl9pPr>
          </a:lstStyle>
          <a:p>
            <a:pPr lvl="0"/>
            <a:r>
              <a:rPr lang="nl-NL"/>
              <a:t>Klik om de modelstijlen te bewerken</a:t>
            </a:r>
          </a:p>
          <a:p>
            <a:pPr lvl="1"/>
            <a:r>
              <a:rPr lang="nl-NL"/>
              <a:t>Tweede niveau</a:t>
            </a:r>
          </a:p>
          <a:p>
            <a:pPr lvl="4"/>
            <a:r>
              <a:rPr lang="nl-NL"/>
              <a:t>Derde niveau</a:t>
            </a:r>
          </a:p>
          <a:p>
            <a:pPr lvl="6"/>
            <a:r>
              <a:rPr lang="nl-NL"/>
              <a:t>Vierde niveau</a:t>
            </a:r>
          </a:p>
        </p:txBody>
      </p:sp>
    </p:spTree>
    <p:extLst>
      <p:ext uri="{BB962C8B-B14F-4D97-AF65-F5344CB8AC3E}">
        <p14:creationId xmlns:p14="http://schemas.microsoft.com/office/powerpoint/2010/main" val="285323767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1 Fotodia met tekstvak">
    <p:spTree>
      <p:nvGrpSpPr>
        <p:cNvPr id="1" name=""/>
        <p:cNvGrpSpPr/>
        <p:nvPr/>
      </p:nvGrpSpPr>
      <p:grpSpPr>
        <a:xfrm>
          <a:off x="0" y="0"/>
          <a:ext cx="0" cy="0"/>
          <a:chOff x="0" y="0"/>
          <a:chExt cx="0" cy="0"/>
        </a:xfrm>
      </p:grpSpPr>
      <p:sp>
        <p:nvSpPr>
          <p:cNvPr id="2" name="Titel 3"/>
          <p:cNvSpPr>
            <a:spLocks noGrp="1"/>
          </p:cNvSpPr>
          <p:nvPr>
            <p:ph type="title" hasCustomPrompt="1"/>
          </p:nvPr>
        </p:nvSpPr>
        <p:spPr>
          <a:xfrm>
            <a:off x="3658237" y="423714"/>
            <a:ext cx="8197301" cy="700236"/>
          </a:xfrm>
          <a:prstGeom prst="rect">
            <a:avLst/>
          </a:prstGeom>
        </p:spPr>
        <p:txBody>
          <a:bodyPr/>
          <a:lstStyle>
            <a:lvl1pPr>
              <a:defRPr lang="nl-NL" sz="3599">
                <a:solidFill>
                  <a:srgbClr val="706F6F"/>
                </a:solidFill>
              </a:defRPr>
            </a:lvl1pPr>
          </a:lstStyle>
          <a:p>
            <a:pPr lvl="0"/>
            <a:r>
              <a:rPr lang="nl-NL"/>
              <a:t>Klik om een titel in te vullen</a:t>
            </a:r>
          </a:p>
        </p:txBody>
      </p:sp>
      <p:sp>
        <p:nvSpPr>
          <p:cNvPr id="6" name="Tijdelijke aanduiding voor tekst 15"/>
          <p:cNvSpPr>
            <a:spLocks noGrp="1"/>
          </p:cNvSpPr>
          <p:nvPr>
            <p:ph type="body" sz="quarter" idx="11" hasCustomPrompt="1"/>
          </p:nvPr>
        </p:nvSpPr>
        <p:spPr>
          <a:xfrm>
            <a:off x="332395" y="1481138"/>
            <a:ext cx="2596077" cy="3532038"/>
          </a:xfrm>
          <a:prstGeom prst="rect">
            <a:avLst/>
          </a:prstGeom>
        </p:spPr>
        <p:txBody>
          <a:bodyPr/>
          <a:lstStyle>
            <a:lvl1pPr>
              <a:lnSpc>
                <a:spcPts val="4499"/>
              </a:lnSpc>
              <a:spcBef>
                <a:spcPts val="0"/>
              </a:spcBef>
              <a:spcAft>
                <a:spcPts val="0"/>
              </a:spcAft>
              <a:defRPr sz="3599" baseline="0">
                <a:solidFill>
                  <a:srgbClr val="706F6F">
                    <a:alpha val="60000"/>
                  </a:srgbClr>
                </a:solidFill>
              </a:defRPr>
            </a:lvl1pPr>
            <a:lvl2pPr>
              <a:lnSpc>
                <a:spcPts val="4499"/>
              </a:lnSpc>
              <a:spcAft>
                <a:spcPts val="0"/>
              </a:spcAft>
              <a:defRPr sz="3599">
                <a:solidFill>
                  <a:srgbClr val="0092BB"/>
                </a:solidFill>
              </a:defRPr>
            </a:lvl2pPr>
            <a:lvl3pPr>
              <a:lnSpc>
                <a:spcPts val="4499"/>
              </a:lnSpc>
              <a:spcAft>
                <a:spcPts val="0"/>
              </a:spcAft>
              <a:defRPr sz="3599">
                <a:solidFill>
                  <a:srgbClr val="0092BB"/>
                </a:solidFill>
              </a:defRPr>
            </a:lvl3pPr>
            <a:lvl4pPr>
              <a:lnSpc>
                <a:spcPts val="4499"/>
              </a:lnSpc>
              <a:spcAft>
                <a:spcPts val="0"/>
              </a:spcAft>
              <a:defRPr sz="3599">
                <a:solidFill>
                  <a:srgbClr val="0092BB"/>
                </a:solidFill>
              </a:defRPr>
            </a:lvl4pPr>
            <a:lvl5pPr>
              <a:lnSpc>
                <a:spcPts val="4499"/>
              </a:lnSpc>
              <a:spcAft>
                <a:spcPts val="0"/>
              </a:spcAft>
              <a:defRPr sz="3599">
                <a:solidFill>
                  <a:srgbClr val="0092BB"/>
                </a:solidFill>
              </a:defRPr>
            </a:lvl5pPr>
          </a:lstStyle>
          <a:p>
            <a:pPr lvl="0"/>
            <a:r>
              <a:rPr lang="nl-NL"/>
              <a:t>Klik om de titel van je presentatie in te vullen</a:t>
            </a:r>
          </a:p>
        </p:txBody>
      </p:sp>
      <p:sp>
        <p:nvSpPr>
          <p:cNvPr id="7" name="Tijdelijke aanduiding voor tekst 2"/>
          <p:cNvSpPr>
            <a:spLocks noGrp="1"/>
          </p:cNvSpPr>
          <p:nvPr>
            <p:ph type="body" sz="quarter" idx="12"/>
          </p:nvPr>
        </p:nvSpPr>
        <p:spPr>
          <a:xfrm>
            <a:off x="3658238" y="1485900"/>
            <a:ext cx="8197301" cy="4391372"/>
          </a:xfrm>
          <a:prstGeom prst="rect">
            <a:avLst/>
          </a:prstGeom>
        </p:spPr>
        <p:txBody>
          <a:bodyPr/>
          <a:lstStyle>
            <a:lvl1pPr marL="0" indent="0">
              <a:buClr>
                <a:srgbClr val="CD7299"/>
              </a:buClr>
              <a:buSzPct val="120000"/>
              <a:buFont typeface="Arial" panose="020B0604020202020204" pitchFamily="34" charset="0"/>
              <a:buNone/>
              <a:defRPr sz="2199" b="0">
                <a:solidFill>
                  <a:srgbClr val="706F6F"/>
                </a:solidFill>
              </a:defRPr>
            </a:lvl1pPr>
            <a:lvl2pPr marL="688768" indent="-342797">
              <a:buClr>
                <a:srgbClr val="CD7299"/>
              </a:buClr>
              <a:buSzPct val="120000"/>
              <a:buFont typeface="Arial" panose="020B0604020202020204" pitchFamily="34" charset="0"/>
              <a:buChar char="•"/>
              <a:defRPr sz="2199" b="0">
                <a:solidFill>
                  <a:srgbClr val="706F6F"/>
                </a:solidFill>
              </a:defRPr>
            </a:lvl2pPr>
            <a:lvl5pPr marL="1045849" indent="-330101">
              <a:buClr>
                <a:srgbClr val="CD7299"/>
              </a:buClr>
              <a:buSzPct val="120000"/>
              <a:buFont typeface="Arial" panose="020B0604020202020204" pitchFamily="34" charset="0"/>
              <a:buChar char="•"/>
              <a:defRPr sz="2199" b="0">
                <a:solidFill>
                  <a:srgbClr val="706F6F"/>
                </a:solidFill>
              </a:defRPr>
            </a:lvl5pPr>
            <a:lvl7pPr marL="1364840" indent="-318992">
              <a:buClr>
                <a:srgbClr val="CD7299"/>
              </a:buClr>
              <a:buSzPct val="120000"/>
              <a:buFont typeface="Arial" panose="020B0604020202020204" pitchFamily="34" charset="0"/>
              <a:buChar char="•"/>
              <a:defRPr sz="2199" b="0">
                <a:solidFill>
                  <a:srgbClr val="706F6F"/>
                </a:solidFill>
              </a:defRPr>
            </a:lvl7pPr>
            <a:lvl9pPr marL="1072828" indent="-357081">
              <a:buClr>
                <a:srgbClr val="0092BB"/>
              </a:buClr>
              <a:buFont typeface="Arial" panose="020B0604020202020204" pitchFamily="34" charset="0"/>
              <a:buChar char="•"/>
              <a:defRPr/>
            </a:lvl9pPr>
          </a:lstStyle>
          <a:p>
            <a:pPr lvl="0"/>
            <a:r>
              <a:rPr lang="nl-NL"/>
              <a:t>Klik om de modelstijlen te bewerken</a:t>
            </a:r>
          </a:p>
          <a:p>
            <a:pPr lvl="1"/>
            <a:r>
              <a:rPr lang="nl-NL"/>
              <a:t>Tweede niveau</a:t>
            </a:r>
          </a:p>
          <a:p>
            <a:pPr lvl="4"/>
            <a:r>
              <a:rPr lang="nl-NL"/>
              <a:t>Derde niveau</a:t>
            </a:r>
          </a:p>
          <a:p>
            <a:pPr lvl="6"/>
            <a:r>
              <a:rPr lang="nl-NL"/>
              <a:t>Vierde niveau</a:t>
            </a:r>
          </a:p>
        </p:txBody>
      </p:sp>
    </p:spTree>
    <p:extLst>
      <p:ext uri="{BB962C8B-B14F-4D97-AF65-F5344CB8AC3E}">
        <p14:creationId xmlns:p14="http://schemas.microsoft.com/office/powerpoint/2010/main" val="126948095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B9F86F-A2A0-4F8B-B603-012744F2609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643683F-473F-4799-BE31-F52EF5712E2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8A9776E-A608-4C0D-8CA2-574FD6C13A8F}"/>
              </a:ext>
            </a:extLst>
          </p:cNvPr>
          <p:cNvSpPr>
            <a:spLocks noGrp="1"/>
          </p:cNvSpPr>
          <p:nvPr>
            <p:ph type="dt" sz="half" idx="10"/>
          </p:nvPr>
        </p:nvSpPr>
        <p:spPr/>
        <p:txBody>
          <a:bodyPr/>
          <a:lstStyle/>
          <a:p>
            <a:fld id="{72345051-2045-45DA-935E-2E3CA1A69ADC}" type="datetimeFigureOut">
              <a:rPr lang="en-US" smtClean="0"/>
              <a:t>6/16/2023</a:t>
            </a:fld>
            <a:endParaRPr lang="en-US"/>
          </a:p>
        </p:txBody>
      </p:sp>
      <p:sp>
        <p:nvSpPr>
          <p:cNvPr id="5" name="Tijdelijke aanduiding voor voettekst 4">
            <a:extLst>
              <a:ext uri="{FF2B5EF4-FFF2-40B4-BE49-F238E27FC236}">
                <a16:creationId xmlns:a16="http://schemas.microsoft.com/office/drawing/2014/main" id="{84D9DCC6-D9C0-4731-828A-45A46E5CF791}"/>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E4CF9B36-E151-4ECC-9864-C9845CB08F4D}"/>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216995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7D05552-B367-4517-901F-0FC5F3E50E62}"/>
              </a:ext>
            </a:extLst>
          </p:cNvPr>
          <p:cNvSpPr>
            <a:spLocks noGrp="1"/>
          </p:cNvSpPr>
          <p:nvPr>
            <p:ph type="dt" sz="half" idx="10"/>
          </p:nvPr>
        </p:nvSpPr>
        <p:spPr/>
        <p:txBody>
          <a:bodyPr/>
          <a:lstStyle/>
          <a:p>
            <a:fld id="{72345051-2045-45DA-935E-2E3CA1A69ADC}" type="datetimeFigureOut">
              <a:rPr lang="en-US" smtClean="0"/>
              <a:t>6/16/2023</a:t>
            </a:fld>
            <a:endParaRPr lang="en-US"/>
          </a:p>
        </p:txBody>
      </p:sp>
      <p:sp>
        <p:nvSpPr>
          <p:cNvPr id="3" name="Tijdelijke aanduiding voor voettekst 2">
            <a:extLst>
              <a:ext uri="{FF2B5EF4-FFF2-40B4-BE49-F238E27FC236}">
                <a16:creationId xmlns:a16="http://schemas.microsoft.com/office/drawing/2014/main" id="{90CC7759-BA9E-4752-BC0D-EF70E6ABDA47}"/>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0ABBF299-9416-453C-95D4-A15E66671236}"/>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488462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E443DA-5882-47B7-9447-D9E237E0A8C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0C4633B-778C-49D1-88EF-26273DD109CC}"/>
              </a:ext>
            </a:extLst>
          </p:cNvPr>
          <p:cNvSpPr>
            <a:spLocks noGrp="1"/>
          </p:cNvSpPr>
          <p:nvPr>
            <p:ph type="dt" sz="half" idx="10"/>
          </p:nvPr>
        </p:nvSpPr>
        <p:spPr/>
        <p:txBody>
          <a:bodyPr/>
          <a:lstStyle/>
          <a:p>
            <a:fld id="{71FA3B1A-B7DC-47C3-AE2E-BF586AD75A52}" type="datetimeFigureOut">
              <a:rPr lang="nl-NL" smtClean="0"/>
              <a:t>16-6-2023</a:t>
            </a:fld>
            <a:endParaRPr lang="nl-NL"/>
          </a:p>
        </p:txBody>
      </p:sp>
      <p:sp>
        <p:nvSpPr>
          <p:cNvPr id="4" name="Tijdelijke aanduiding voor voettekst 3">
            <a:extLst>
              <a:ext uri="{FF2B5EF4-FFF2-40B4-BE49-F238E27FC236}">
                <a16:creationId xmlns:a16="http://schemas.microsoft.com/office/drawing/2014/main" id="{AEE02C11-A6CF-4AF8-96E2-5B8094CE231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993CCF6-77DF-44A8-BF95-A5453C6EB451}"/>
              </a:ext>
            </a:extLst>
          </p:cNvPr>
          <p:cNvSpPr>
            <a:spLocks noGrp="1"/>
          </p:cNvSpPr>
          <p:nvPr>
            <p:ph type="sldNum" sz="quarter" idx="12"/>
          </p:nvPr>
        </p:nvSpPr>
        <p:spPr/>
        <p:txBody>
          <a:bodyPr/>
          <a:lstStyle/>
          <a:p>
            <a:fld id="{96E5FE5F-7704-41E1-B712-A9DA091D82A0}" type="slidenum">
              <a:rPr lang="nl-NL" smtClean="0"/>
              <a:t>‹nr.›</a:t>
            </a:fld>
            <a:endParaRPr lang="nl-NL"/>
          </a:p>
        </p:txBody>
      </p:sp>
    </p:spTree>
    <p:extLst>
      <p:ext uri="{BB962C8B-B14F-4D97-AF65-F5344CB8AC3E}">
        <p14:creationId xmlns:p14="http://schemas.microsoft.com/office/powerpoint/2010/main" val="2177695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A7B600-F36E-F9CC-1F22-686059221EF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01FB7BB-D80A-6FEC-221F-7D24B51E9F2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BEE04C0-05DA-A2BF-F262-63DD6CB28AB3}"/>
              </a:ext>
            </a:extLst>
          </p:cNvPr>
          <p:cNvSpPr>
            <a:spLocks noGrp="1"/>
          </p:cNvSpPr>
          <p:nvPr>
            <p:ph type="dt" sz="half" idx="10"/>
          </p:nvPr>
        </p:nvSpPr>
        <p:spPr/>
        <p:txBody>
          <a:bodyPr/>
          <a:lstStyle/>
          <a:p>
            <a:fld id="{3C079AE1-4346-4397-BB79-15B66B881642}" type="datetimeFigureOut">
              <a:rPr lang="nl-NL" smtClean="0"/>
              <a:t>16-6-2023</a:t>
            </a:fld>
            <a:endParaRPr lang="nl-NL"/>
          </a:p>
        </p:txBody>
      </p:sp>
      <p:sp>
        <p:nvSpPr>
          <p:cNvPr id="5" name="Tijdelijke aanduiding voor voettekst 4">
            <a:extLst>
              <a:ext uri="{FF2B5EF4-FFF2-40B4-BE49-F238E27FC236}">
                <a16:creationId xmlns:a16="http://schemas.microsoft.com/office/drawing/2014/main" id="{22BFDBA7-C64D-123B-7DB7-760D3A0015C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D423A11-7CEC-2067-EE4A-645924A2F7DA}"/>
              </a:ext>
            </a:extLst>
          </p:cNvPr>
          <p:cNvSpPr>
            <a:spLocks noGrp="1"/>
          </p:cNvSpPr>
          <p:nvPr>
            <p:ph type="sldNum" sz="quarter" idx="12"/>
          </p:nvPr>
        </p:nvSpPr>
        <p:spPr/>
        <p:txBody>
          <a:bodyPr/>
          <a:lstStyle/>
          <a:p>
            <a:fld id="{2714247F-E038-4919-8EA9-D21DB5EF2087}" type="slidenum">
              <a:rPr lang="nl-NL" smtClean="0"/>
              <a:t>‹nr.›</a:t>
            </a:fld>
            <a:endParaRPr lang="nl-NL"/>
          </a:p>
        </p:txBody>
      </p:sp>
    </p:spTree>
    <p:extLst>
      <p:ext uri="{BB962C8B-B14F-4D97-AF65-F5344CB8AC3E}">
        <p14:creationId xmlns:p14="http://schemas.microsoft.com/office/powerpoint/2010/main" val="3713115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070469-92EE-428B-BD83-9241D8D2B00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D1D91FB-52E6-D86C-843B-43D7500C63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D7568F1-5C8F-7819-41CF-380EAEE58BE1}"/>
              </a:ext>
            </a:extLst>
          </p:cNvPr>
          <p:cNvSpPr>
            <a:spLocks noGrp="1"/>
          </p:cNvSpPr>
          <p:nvPr>
            <p:ph type="dt" sz="half" idx="10"/>
          </p:nvPr>
        </p:nvSpPr>
        <p:spPr/>
        <p:txBody>
          <a:bodyPr/>
          <a:lstStyle/>
          <a:p>
            <a:fld id="{3C079AE1-4346-4397-BB79-15B66B881642}" type="datetimeFigureOut">
              <a:rPr lang="nl-NL" smtClean="0"/>
              <a:t>16-6-2023</a:t>
            </a:fld>
            <a:endParaRPr lang="nl-NL"/>
          </a:p>
        </p:txBody>
      </p:sp>
      <p:sp>
        <p:nvSpPr>
          <p:cNvPr id="5" name="Tijdelijke aanduiding voor voettekst 4">
            <a:extLst>
              <a:ext uri="{FF2B5EF4-FFF2-40B4-BE49-F238E27FC236}">
                <a16:creationId xmlns:a16="http://schemas.microsoft.com/office/drawing/2014/main" id="{4D9DFE43-1017-5393-9801-E49DE8FE4AA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B92C246-DB57-B447-0278-9051E2B88FF4}"/>
              </a:ext>
            </a:extLst>
          </p:cNvPr>
          <p:cNvSpPr>
            <a:spLocks noGrp="1"/>
          </p:cNvSpPr>
          <p:nvPr>
            <p:ph type="sldNum" sz="quarter" idx="12"/>
          </p:nvPr>
        </p:nvSpPr>
        <p:spPr/>
        <p:txBody>
          <a:bodyPr/>
          <a:lstStyle/>
          <a:p>
            <a:fld id="{2714247F-E038-4919-8EA9-D21DB5EF2087}" type="slidenum">
              <a:rPr lang="nl-NL" smtClean="0"/>
              <a:t>‹nr.›</a:t>
            </a:fld>
            <a:endParaRPr lang="nl-NL"/>
          </a:p>
        </p:txBody>
      </p:sp>
    </p:spTree>
    <p:extLst>
      <p:ext uri="{BB962C8B-B14F-4D97-AF65-F5344CB8AC3E}">
        <p14:creationId xmlns:p14="http://schemas.microsoft.com/office/powerpoint/2010/main" val="1122156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51D5B7-8E45-9A74-5209-A28218C2C8E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56CE534-EDE0-9ED1-F234-3A6D62E0684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CA133B2-59F6-5621-08CD-8AF4DE7C1CF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BBA3DED-BCD0-DBB4-EDD3-3A0BCDDFA488}"/>
              </a:ext>
            </a:extLst>
          </p:cNvPr>
          <p:cNvSpPr>
            <a:spLocks noGrp="1"/>
          </p:cNvSpPr>
          <p:nvPr>
            <p:ph type="dt" sz="half" idx="10"/>
          </p:nvPr>
        </p:nvSpPr>
        <p:spPr/>
        <p:txBody>
          <a:bodyPr/>
          <a:lstStyle/>
          <a:p>
            <a:fld id="{3C079AE1-4346-4397-BB79-15B66B881642}" type="datetimeFigureOut">
              <a:rPr lang="nl-NL" smtClean="0"/>
              <a:t>16-6-2023</a:t>
            </a:fld>
            <a:endParaRPr lang="nl-NL"/>
          </a:p>
        </p:txBody>
      </p:sp>
      <p:sp>
        <p:nvSpPr>
          <p:cNvPr id="6" name="Tijdelijke aanduiding voor voettekst 5">
            <a:extLst>
              <a:ext uri="{FF2B5EF4-FFF2-40B4-BE49-F238E27FC236}">
                <a16:creationId xmlns:a16="http://schemas.microsoft.com/office/drawing/2014/main" id="{D850A650-AD52-0ADC-7F1B-831438291BC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EC3E502-7236-F7E5-5630-BD5012BC7015}"/>
              </a:ext>
            </a:extLst>
          </p:cNvPr>
          <p:cNvSpPr>
            <a:spLocks noGrp="1"/>
          </p:cNvSpPr>
          <p:nvPr>
            <p:ph type="sldNum" sz="quarter" idx="12"/>
          </p:nvPr>
        </p:nvSpPr>
        <p:spPr/>
        <p:txBody>
          <a:bodyPr/>
          <a:lstStyle/>
          <a:p>
            <a:fld id="{2714247F-E038-4919-8EA9-D21DB5EF2087}" type="slidenum">
              <a:rPr lang="nl-NL" smtClean="0"/>
              <a:t>‹nr.›</a:t>
            </a:fld>
            <a:endParaRPr lang="nl-NL"/>
          </a:p>
        </p:txBody>
      </p:sp>
    </p:spTree>
    <p:extLst>
      <p:ext uri="{BB962C8B-B14F-4D97-AF65-F5344CB8AC3E}">
        <p14:creationId xmlns:p14="http://schemas.microsoft.com/office/powerpoint/2010/main" val="232339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C2A881-9E1E-03E0-E2FC-DD48C515692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D43A114-517E-A198-7DDF-7B08FD24B1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876AAF9-B302-F53B-C060-A751BE95FD6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D67BDB6-37D3-84AB-69DD-465E184FC2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979FD5A-DF8E-5471-8A15-083AA040BC1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CEAB64D-B36D-AB20-BE29-FB761D15A255}"/>
              </a:ext>
            </a:extLst>
          </p:cNvPr>
          <p:cNvSpPr>
            <a:spLocks noGrp="1"/>
          </p:cNvSpPr>
          <p:nvPr>
            <p:ph type="dt" sz="half" idx="10"/>
          </p:nvPr>
        </p:nvSpPr>
        <p:spPr/>
        <p:txBody>
          <a:bodyPr/>
          <a:lstStyle/>
          <a:p>
            <a:fld id="{3C079AE1-4346-4397-BB79-15B66B881642}" type="datetimeFigureOut">
              <a:rPr lang="nl-NL" smtClean="0"/>
              <a:t>16-6-2023</a:t>
            </a:fld>
            <a:endParaRPr lang="nl-NL"/>
          </a:p>
        </p:txBody>
      </p:sp>
      <p:sp>
        <p:nvSpPr>
          <p:cNvPr id="8" name="Tijdelijke aanduiding voor voettekst 7">
            <a:extLst>
              <a:ext uri="{FF2B5EF4-FFF2-40B4-BE49-F238E27FC236}">
                <a16:creationId xmlns:a16="http://schemas.microsoft.com/office/drawing/2014/main" id="{52AE2B28-6F5E-6A35-5F19-85D2D609B98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19460ED-19EB-6D44-965A-915FE317A49B}"/>
              </a:ext>
            </a:extLst>
          </p:cNvPr>
          <p:cNvSpPr>
            <a:spLocks noGrp="1"/>
          </p:cNvSpPr>
          <p:nvPr>
            <p:ph type="sldNum" sz="quarter" idx="12"/>
          </p:nvPr>
        </p:nvSpPr>
        <p:spPr/>
        <p:txBody>
          <a:bodyPr/>
          <a:lstStyle/>
          <a:p>
            <a:fld id="{2714247F-E038-4919-8EA9-D21DB5EF2087}" type="slidenum">
              <a:rPr lang="nl-NL" smtClean="0"/>
              <a:t>‹nr.›</a:t>
            </a:fld>
            <a:endParaRPr lang="nl-NL"/>
          </a:p>
        </p:txBody>
      </p:sp>
    </p:spTree>
    <p:extLst>
      <p:ext uri="{BB962C8B-B14F-4D97-AF65-F5344CB8AC3E}">
        <p14:creationId xmlns:p14="http://schemas.microsoft.com/office/powerpoint/2010/main" val="4133284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FA4133-3D75-8CBA-8CE1-9BC4E3BC085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C8CC60B-D2EB-2C13-85AD-2D063F0CB9A2}"/>
              </a:ext>
            </a:extLst>
          </p:cNvPr>
          <p:cNvSpPr>
            <a:spLocks noGrp="1"/>
          </p:cNvSpPr>
          <p:nvPr>
            <p:ph type="dt" sz="half" idx="10"/>
          </p:nvPr>
        </p:nvSpPr>
        <p:spPr/>
        <p:txBody>
          <a:bodyPr/>
          <a:lstStyle/>
          <a:p>
            <a:fld id="{3C079AE1-4346-4397-BB79-15B66B881642}" type="datetimeFigureOut">
              <a:rPr lang="nl-NL" smtClean="0"/>
              <a:t>16-6-2023</a:t>
            </a:fld>
            <a:endParaRPr lang="nl-NL"/>
          </a:p>
        </p:txBody>
      </p:sp>
      <p:sp>
        <p:nvSpPr>
          <p:cNvPr id="4" name="Tijdelijke aanduiding voor voettekst 3">
            <a:extLst>
              <a:ext uri="{FF2B5EF4-FFF2-40B4-BE49-F238E27FC236}">
                <a16:creationId xmlns:a16="http://schemas.microsoft.com/office/drawing/2014/main" id="{868F51D2-1395-4C80-4B48-388CAFFDBA4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EBA3C1D-050E-B551-EC6D-CA43CE61D601}"/>
              </a:ext>
            </a:extLst>
          </p:cNvPr>
          <p:cNvSpPr>
            <a:spLocks noGrp="1"/>
          </p:cNvSpPr>
          <p:nvPr>
            <p:ph type="sldNum" sz="quarter" idx="12"/>
          </p:nvPr>
        </p:nvSpPr>
        <p:spPr/>
        <p:txBody>
          <a:bodyPr/>
          <a:lstStyle/>
          <a:p>
            <a:fld id="{2714247F-E038-4919-8EA9-D21DB5EF2087}" type="slidenum">
              <a:rPr lang="nl-NL" smtClean="0"/>
              <a:t>‹nr.›</a:t>
            </a:fld>
            <a:endParaRPr lang="nl-NL"/>
          </a:p>
        </p:txBody>
      </p:sp>
    </p:spTree>
    <p:extLst>
      <p:ext uri="{BB962C8B-B14F-4D97-AF65-F5344CB8AC3E}">
        <p14:creationId xmlns:p14="http://schemas.microsoft.com/office/powerpoint/2010/main" val="1579272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2FFE1ED-D412-2147-C373-CE2D396026B3}"/>
              </a:ext>
            </a:extLst>
          </p:cNvPr>
          <p:cNvSpPr>
            <a:spLocks noGrp="1"/>
          </p:cNvSpPr>
          <p:nvPr>
            <p:ph type="dt" sz="half" idx="10"/>
          </p:nvPr>
        </p:nvSpPr>
        <p:spPr/>
        <p:txBody>
          <a:bodyPr/>
          <a:lstStyle/>
          <a:p>
            <a:fld id="{3C079AE1-4346-4397-BB79-15B66B881642}" type="datetimeFigureOut">
              <a:rPr lang="nl-NL" smtClean="0"/>
              <a:t>16-6-2023</a:t>
            </a:fld>
            <a:endParaRPr lang="nl-NL"/>
          </a:p>
        </p:txBody>
      </p:sp>
      <p:sp>
        <p:nvSpPr>
          <p:cNvPr id="3" name="Tijdelijke aanduiding voor voettekst 2">
            <a:extLst>
              <a:ext uri="{FF2B5EF4-FFF2-40B4-BE49-F238E27FC236}">
                <a16:creationId xmlns:a16="http://schemas.microsoft.com/office/drawing/2014/main" id="{33A7F795-585A-343C-B58C-286AF612016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82C95AF-C0FB-9D54-63AD-A7D1BE62684D}"/>
              </a:ext>
            </a:extLst>
          </p:cNvPr>
          <p:cNvSpPr>
            <a:spLocks noGrp="1"/>
          </p:cNvSpPr>
          <p:nvPr>
            <p:ph type="sldNum" sz="quarter" idx="12"/>
          </p:nvPr>
        </p:nvSpPr>
        <p:spPr/>
        <p:txBody>
          <a:bodyPr/>
          <a:lstStyle/>
          <a:p>
            <a:fld id="{2714247F-E038-4919-8EA9-D21DB5EF2087}" type="slidenum">
              <a:rPr lang="nl-NL" smtClean="0"/>
              <a:t>‹nr.›</a:t>
            </a:fld>
            <a:endParaRPr lang="nl-NL"/>
          </a:p>
        </p:txBody>
      </p:sp>
    </p:spTree>
    <p:extLst>
      <p:ext uri="{BB962C8B-B14F-4D97-AF65-F5344CB8AC3E}">
        <p14:creationId xmlns:p14="http://schemas.microsoft.com/office/powerpoint/2010/main" val="2625109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07E2BC-49FB-A274-2A60-0C845D63F8D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9B30F64-AD39-56BC-852E-7A18F34254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0E86E9B-4C5F-DE8E-1BDE-0C3D938BBF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74B3E05-849B-3F8D-3F71-1FB6BBF63459}"/>
              </a:ext>
            </a:extLst>
          </p:cNvPr>
          <p:cNvSpPr>
            <a:spLocks noGrp="1"/>
          </p:cNvSpPr>
          <p:nvPr>
            <p:ph type="dt" sz="half" idx="10"/>
          </p:nvPr>
        </p:nvSpPr>
        <p:spPr/>
        <p:txBody>
          <a:bodyPr/>
          <a:lstStyle/>
          <a:p>
            <a:fld id="{3C079AE1-4346-4397-BB79-15B66B881642}" type="datetimeFigureOut">
              <a:rPr lang="nl-NL" smtClean="0"/>
              <a:t>16-6-2023</a:t>
            </a:fld>
            <a:endParaRPr lang="nl-NL"/>
          </a:p>
        </p:txBody>
      </p:sp>
      <p:sp>
        <p:nvSpPr>
          <p:cNvPr id="6" name="Tijdelijke aanduiding voor voettekst 5">
            <a:extLst>
              <a:ext uri="{FF2B5EF4-FFF2-40B4-BE49-F238E27FC236}">
                <a16:creationId xmlns:a16="http://schemas.microsoft.com/office/drawing/2014/main" id="{4577215A-C24E-1D09-8A40-DE7435C286E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7BDFF2D-FB4E-6C46-3768-5834781F8B56}"/>
              </a:ext>
            </a:extLst>
          </p:cNvPr>
          <p:cNvSpPr>
            <a:spLocks noGrp="1"/>
          </p:cNvSpPr>
          <p:nvPr>
            <p:ph type="sldNum" sz="quarter" idx="12"/>
          </p:nvPr>
        </p:nvSpPr>
        <p:spPr/>
        <p:txBody>
          <a:bodyPr/>
          <a:lstStyle/>
          <a:p>
            <a:fld id="{2714247F-E038-4919-8EA9-D21DB5EF2087}" type="slidenum">
              <a:rPr lang="nl-NL" smtClean="0"/>
              <a:t>‹nr.›</a:t>
            </a:fld>
            <a:endParaRPr lang="nl-NL"/>
          </a:p>
        </p:txBody>
      </p:sp>
    </p:spTree>
    <p:extLst>
      <p:ext uri="{BB962C8B-B14F-4D97-AF65-F5344CB8AC3E}">
        <p14:creationId xmlns:p14="http://schemas.microsoft.com/office/powerpoint/2010/main" val="2988881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2A61A-2295-3010-C769-0368D0C3451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32550EB-DCF2-CF3B-D841-BA8B97C1CB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87BBC3F-D846-E4BF-21AD-8C4691701B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766EB3B-C8C4-EFF0-4077-27CE0AA4849E}"/>
              </a:ext>
            </a:extLst>
          </p:cNvPr>
          <p:cNvSpPr>
            <a:spLocks noGrp="1"/>
          </p:cNvSpPr>
          <p:nvPr>
            <p:ph type="dt" sz="half" idx="10"/>
          </p:nvPr>
        </p:nvSpPr>
        <p:spPr/>
        <p:txBody>
          <a:bodyPr/>
          <a:lstStyle/>
          <a:p>
            <a:fld id="{3C079AE1-4346-4397-BB79-15B66B881642}" type="datetimeFigureOut">
              <a:rPr lang="nl-NL" smtClean="0"/>
              <a:t>16-6-2023</a:t>
            </a:fld>
            <a:endParaRPr lang="nl-NL"/>
          </a:p>
        </p:txBody>
      </p:sp>
      <p:sp>
        <p:nvSpPr>
          <p:cNvPr id="6" name="Tijdelijke aanduiding voor voettekst 5">
            <a:extLst>
              <a:ext uri="{FF2B5EF4-FFF2-40B4-BE49-F238E27FC236}">
                <a16:creationId xmlns:a16="http://schemas.microsoft.com/office/drawing/2014/main" id="{31A15B73-D822-D2E8-7E86-B0C46466243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110E27A-A589-20B1-9E3A-50E979A49C3B}"/>
              </a:ext>
            </a:extLst>
          </p:cNvPr>
          <p:cNvSpPr>
            <a:spLocks noGrp="1"/>
          </p:cNvSpPr>
          <p:nvPr>
            <p:ph type="sldNum" sz="quarter" idx="12"/>
          </p:nvPr>
        </p:nvSpPr>
        <p:spPr/>
        <p:txBody>
          <a:bodyPr/>
          <a:lstStyle/>
          <a:p>
            <a:fld id="{2714247F-E038-4919-8EA9-D21DB5EF2087}" type="slidenum">
              <a:rPr lang="nl-NL" smtClean="0"/>
              <a:t>‹nr.›</a:t>
            </a:fld>
            <a:endParaRPr lang="nl-NL"/>
          </a:p>
        </p:txBody>
      </p:sp>
    </p:spTree>
    <p:extLst>
      <p:ext uri="{BB962C8B-B14F-4D97-AF65-F5344CB8AC3E}">
        <p14:creationId xmlns:p14="http://schemas.microsoft.com/office/powerpoint/2010/main" val="614126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4692D76-67D6-F8A9-FBEE-8506FD1051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C0BA139-8357-19C5-354B-1B21F8B067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A6CF653-2D80-CBED-2170-05202FB1C8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79AE1-4346-4397-BB79-15B66B881642}" type="datetimeFigureOut">
              <a:rPr lang="nl-NL" smtClean="0"/>
              <a:t>16-6-2023</a:t>
            </a:fld>
            <a:endParaRPr lang="nl-NL"/>
          </a:p>
        </p:txBody>
      </p:sp>
      <p:sp>
        <p:nvSpPr>
          <p:cNvPr id="5" name="Tijdelijke aanduiding voor voettekst 4">
            <a:extLst>
              <a:ext uri="{FF2B5EF4-FFF2-40B4-BE49-F238E27FC236}">
                <a16:creationId xmlns:a16="http://schemas.microsoft.com/office/drawing/2014/main" id="{AAB6D0D2-9324-60B2-004E-145C894566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7308A24-E487-0CA5-516A-08FC2BCCF6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4247F-E038-4919-8EA9-D21DB5EF2087}" type="slidenum">
              <a:rPr lang="nl-NL" smtClean="0"/>
              <a:t>‹nr.›</a:t>
            </a:fld>
            <a:endParaRPr lang="nl-NL"/>
          </a:p>
        </p:txBody>
      </p:sp>
    </p:spTree>
    <p:extLst>
      <p:ext uri="{BB962C8B-B14F-4D97-AF65-F5344CB8AC3E}">
        <p14:creationId xmlns:p14="http://schemas.microsoft.com/office/powerpoint/2010/main" val="200213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0E0AC34-DD22-4EA5-ABE5-44449F4BA1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7AD4443-2EA5-4A63-B869-9AAF42EC85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8F4562C-E235-4D30-BCC4-E838724C31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5051-2045-45DA-935E-2E3CA1A69ADC}" type="datetimeFigureOut">
              <a:rPr lang="en-US" smtClean="0"/>
              <a:t>6/16/2023</a:t>
            </a:fld>
            <a:endParaRPr lang="en-US"/>
          </a:p>
        </p:txBody>
      </p:sp>
      <p:sp>
        <p:nvSpPr>
          <p:cNvPr id="5" name="Tijdelijke aanduiding voor voettekst 4">
            <a:extLst>
              <a:ext uri="{FF2B5EF4-FFF2-40B4-BE49-F238E27FC236}">
                <a16:creationId xmlns:a16="http://schemas.microsoft.com/office/drawing/2014/main" id="{FCAEF18C-695A-4E9E-91A0-0037847F8D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a:extLst>
              <a:ext uri="{FF2B5EF4-FFF2-40B4-BE49-F238E27FC236}">
                <a16:creationId xmlns:a16="http://schemas.microsoft.com/office/drawing/2014/main" id="{70329E3F-57FA-4B14-9352-2911CADD35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‹nr.›</a:t>
            </a:fld>
            <a:endParaRPr lang="en-US"/>
          </a:p>
        </p:txBody>
      </p:sp>
    </p:spTree>
    <p:extLst>
      <p:ext uri="{BB962C8B-B14F-4D97-AF65-F5344CB8AC3E}">
        <p14:creationId xmlns:p14="http://schemas.microsoft.com/office/powerpoint/2010/main" val="318851936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 id="2147483673" r:id="rId4"/>
    <p:sldLayoutId id="2147483662" r:id="rId5"/>
    <p:sldLayoutId id="2147483667" r:id="rId6"/>
    <p:sldLayoutId id="214748366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www.aedesmagazine.nl/edities/1-2022/artikelen/projectontwikkelaar-over-samenwerken-in-gebiedsontwikkeling" TargetMode="External"/><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FFEBDB-1064-88DA-B848-474DB16894F2}"/>
              </a:ext>
            </a:extLst>
          </p:cNvPr>
          <p:cNvSpPr>
            <a:spLocks noGrp="1"/>
          </p:cNvSpPr>
          <p:nvPr>
            <p:ph type="ctrTitle"/>
          </p:nvPr>
        </p:nvSpPr>
        <p:spPr/>
        <p:txBody>
          <a:bodyPr/>
          <a:lstStyle/>
          <a:p>
            <a:r>
              <a:rPr lang="nl-NL" dirty="0"/>
              <a:t>Stad en wijk</a:t>
            </a:r>
          </a:p>
        </p:txBody>
      </p:sp>
      <p:sp>
        <p:nvSpPr>
          <p:cNvPr id="3" name="Ondertitel 2">
            <a:extLst>
              <a:ext uri="{FF2B5EF4-FFF2-40B4-BE49-F238E27FC236}">
                <a16:creationId xmlns:a16="http://schemas.microsoft.com/office/drawing/2014/main" id="{33BDF99D-5DCB-CF74-497F-00E843962DF0}"/>
              </a:ext>
            </a:extLst>
          </p:cNvPr>
          <p:cNvSpPr>
            <a:spLocks noGrp="1"/>
          </p:cNvSpPr>
          <p:nvPr>
            <p:ph type="subTitle" idx="1"/>
          </p:nvPr>
        </p:nvSpPr>
        <p:spPr/>
        <p:txBody>
          <a:bodyPr/>
          <a:lstStyle/>
          <a:p>
            <a:r>
              <a:rPr lang="nl-NL" dirty="0"/>
              <a:t>Les 7 op vrijdag 16 juni 2023</a:t>
            </a:r>
          </a:p>
        </p:txBody>
      </p:sp>
    </p:spTree>
    <p:extLst>
      <p:ext uri="{BB962C8B-B14F-4D97-AF65-F5344CB8AC3E}">
        <p14:creationId xmlns:p14="http://schemas.microsoft.com/office/powerpoint/2010/main" val="174854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DF75F4-B29E-4570-9A88-30236913FC25}"/>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Taken gemeente</a:t>
            </a:r>
          </a:p>
        </p:txBody>
      </p:sp>
      <p:sp>
        <p:nvSpPr>
          <p:cNvPr id="3" name="Tijdelijke aanduiding voor inhoud 2">
            <a:extLst>
              <a:ext uri="{FF2B5EF4-FFF2-40B4-BE49-F238E27FC236}">
                <a16:creationId xmlns:a16="http://schemas.microsoft.com/office/drawing/2014/main" id="{6A5ADA28-86E8-4EBD-83B2-B294FBD55F86}"/>
              </a:ext>
            </a:extLst>
          </p:cNvPr>
          <p:cNvSpPr>
            <a:spLocks noGrp="1"/>
          </p:cNvSpPr>
          <p:nvPr>
            <p:ph idx="1"/>
          </p:nvPr>
        </p:nvSpPr>
        <p:spPr/>
        <p:txBody>
          <a:bodyPr>
            <a:normAutofit fontScale="85000" lnSpcReduction="20000"/>
          </a:bodyPr>
          <a:lstStyle/>
          <a:p>
            <a:pPr marL="0" indent="0">
              <a:buNone/>
            </a:pPr>
            <a:r>
              <a:rPr lang="nl-NL" dirty="0">
                <a:cs typeface="Arial" panose="020B0604020202020204" pitchFamily="34" charset="0"/>
              </a:rPr>
              <a:t>Een gemeente heeft een aantal wettelijke taken (basis voor alle inwoners):</a:t>
            </a:r>
          </a:p>
          <a:p>
            <a:r>
              <a:rPr lang="nl-NL" dirty="0">
                <a:cs typeface="Arial" panose="020B0604020202020204" pitchFamily="34" charset="0"/>
              </a:rPr>
              <a:t>Huisvesting </a:t>
            </a:r>
          </a:p>
          <a:p>
            <a:r>
              <a:rPr lang="nl-NL" dirty="0">
                <a:cs typeface="Arial" panose="020B0604020202020204" pitchFamily="34" charset="0"/>
              </a:rPr>
              <a:t>Zorg/gezondheid</a:t>
            </a:r>
          </a:p>
          <a:p>
            <a:r>
              <a:rPr lang="nl-NL" dirty="0">
                <a:cs typeface="Arial" panose="020B0604020202020204" pitchFamily="34" charset="0"/>
              </a:rPr>
              <a:t>Veiligheid en openbare orde</a:t>
            </a:r>
          </a:p>
          <a:p>
            <a:r>
              <a:rPr lang="nl-NL" dirty="0">
                <a:cs typeface="Arial" panose="020B0604020202020204" pitchFamily="34" charset="0"/>
              </a:rPr>
              <a:t>Onderwijs</a:t>
            </a:r>
          </a:p>
          <a:p>
            <a:r>
              <a:rPr lang="nl-NL" dirty="0">
                <a:cs typeface="Arial" panose="020B0604020202020204" pitchFamily="34" charset="0"/>
              </a:rPr>
              <a:t>Sociaal minimum (inkomen)</a:t>
            </a:r>
          </a:p>
          <a:p>
            <a:r>
              <a:rPr lang="nl-NL" dirty="0">
                <a:cs typeface="Arial" panose="020B0604020202020204" pitchFamily="34" charset="0"/>
              </a:rPr>
              <a:t>Participatie (vanaf 2024 in de nieuwe Omgevingswet: dialoog met bewoners en bedrijven)</a:t>
            </a:r>
          </a:p>
          <a:p>
            <a:pPr marL="0" indent="0">
              <a:buNone/>
            </a:pPr>
            <a:endParaRPr lang="nl-NL" dirty="0">
              <a:cs typeface="Arial" panose="020B0604020202020204" pitchFamily="34" charset="0"/>
            </a:endParaRPr>
          </a:p>
          <a:p>
            <a:pPr marL="0" indent="0">
              <a:buNone/>
            </a:pPr>
            <a:r>
              <a:rPr lang="nl-NL" sz="3300" i="1" dirty="0">
                <a:cs typeface="Arial" panose="020B0604020202020204" pitchFamily="34" charset="0"/>
              </a:rPr>
              <a:t>Niet wettelijk zijn dus leefbaarheid/sociale samenhang/wijkgericht werken etc.</a:t>
            </a:r>
          </a:p>
        </p:txBody>
      </p:sp>
      <p:pic>
        <p:nvPicPr>
          <p:cNvPr id="4" name="Afbeelding 3">
            <a:extLst>
              <a:ext uri="{FF2B5EF4-FFF2-40B4-BE49-F238E27FC236}">
                <a16:creationId xmlns:a16="http://schemas.microsoft.com/office/drawing/2014/main" id="{A0F22FF7-425E-4789-82DE-616EDA414BF5}"/>
              </a:ext>
            </a:extLst>
          </p:cNvPr>
          <p:cNvPicPr>
            <a:picLocks noChangeAspect="1"/>
          </p:cNvPicPr>
          <p:nvPr/>
        </p:nvPicPr>
        <p:blipFill>
          <a:blip r:embed="rId2"/>
          <a:stretch>
            <a:fillRect/>
          </a:stretch>
        </p:blipFill>
        <p:spPr>
          <a:xfrm>
            <a:off x="7601296" y="2516591"/>
            <a:ext cx="3619500" cy="1266825"/>
          </a:xfrm>
          <a:prstGeom prst="rect">
            <a:avLst/>
          </a:prstGeom>
        </p:spPr>
      </p:pic>
    </p:spTree>
    <p:extLst>
      <p:ext uri="{BB962C8B-B14F-4D97-AF65-F5344CB8AC3E}">
        <p14:creationId xmlns:p14="http://schemas.microsoft.com/office/powerpoint/2010/main" val="53590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4408F1-2161-06AC-7E0B-8C7BE64207BA}"/>
              </a:ext>
            </a:extLst>
          </p:cNvPr>
          <p:cNvSpPr>
            <a:spLocks noGrp="1"/>
          </p:cNvSpPr>
          <p:nvPr>
            <p:ph type="title"/>
          </p:nvPr>
        </p:nvSpPr>
        <p:spPr/>
        <p:txBody>
          <a:bodyPr/>
          <a:lstStyle/>
          <a:p>
            <a:r>
              <a:rPr lang="nl-NL" dirty="0"/>
              <a:t>Wat betreft inrichting van de stad: </a:t>
            </a:r>
          </a:p>
        </p:txBody>
      </p:sp>
      <p:sp>
        <p:nvSpPr>
          <p:cNvPr id="4" name="Tekstvak 3">
            <a:extLst>
              <a:ext uri="{FF2B5EF4-FFF2-40B4-BE49-F238E27FC236}">
                <a16:creationId xmlns:a16="http://schemas.microsoft.com/office/drawing/2014/main" id="{95FAC14C-2B19-3545-6C51-AFB13858A4D3}"/>
              </a:ext>
            </a:extLst>
          </p:cNvPr>
          <p:cNvSpPr txBox="1"/>
          <p:nvPr/>
        </p:nvSpPr>
        <p:spPr>
          <a:xfrm>
            <a:off x="753163" y="1501988"/>
            <a:ext cx="4228741" cy="3693319"/>
          </a:xfrm>
          <a:prstGeom prst="rect">
            <a:avLst/>
          </a:prstGeom>
          <a:noFill/>
        </p:spPr>
        <p:txBody>
          <a:bodyPr wrap="square">
            <a:spAutoFit/>
          </a:bodyPr>
          <a:lstStyle/>
          <a:p>
            <a:pPr marL="342900" indent="-342900">
              <a:buAutoNum type="arabicPeriod"/>
            </a:pPr>
            <a:r>
              <a:rPr lang="nl-NL" dirty="0"/>
              <a:t>De gemeente maakt bestemmingsplannen. Hierin staat welk gebied bestemd is voor huizen, welk deel voor natuur en welk deel voor bedrijven.</a:t>
            </a:r>
          </a:p>
          <a:p>
            <a:pPr marL="342900" indent="-342900">
              <a:buAutoNum type="arabicPeriod"/>
            </a:pPr>
            <a:endParaRPr lang="nl-NL" dirty="0"/>
          </a:p>
          <a:p>
            <a:pPr marL="342900" indent="-342900">
              <a:buAutoNum type="arabicPeriod"/>
            </a:pPr>
            <a:r>
              <a:rPr lang="nl-NL" dirty="0"/>
              <a:t>De gemeente houdt toezicht op de woningbouw en maakt daarover afspraken met woningcorporaties. </a:t>
            </a:r>
          </a:p>
          <a:p>
            <a:pPr marL="342900" indent="-342900">
              <a:buAutoNum type="arabicPeriod"/>
            </a:pPr>
            <a:endParaRPr lang="nl-NL" dirty="0"/>
          </a:p>
          <a:p>
            <a:pPr marL="342900" indent="-342900">
              <a:buAutoNum type="arabicPeriod"/>
            </a:pPr>
            <a:r>
              <a:rPr lang="nl-NL" dirty="0"/>
              <a:t>De gemeente legt straten, wegen, voetpaden en fietsroutes aan. En zorgt dat ze onderhouden worden.</a:t>
            </a:r>
          </a:p>
        </p:txBody>
      </p:sp>
      <p:pic>
        <p:nvPicPr>
          <p:cNvPr id="7" name="Afbeelding 6">
            <a:extLst>
              <a:ext uri="{FF2B5EF4-FFF2-40B4-BE49-F238E27FC236}">
                <a16:creationId xmlns:a16="http://schemas.microsoft.com/office/drawing/2014/main" id="{7EB78159-131A-CD8A-DE3E-24C521C02291}"/>
              </a:ext>
            </a:extLst>
          </p:cNvPr>
          <p:cNvPicPr>
            <a:picLocks noChangeAspect="1"/>
          </p:cNvPicPr>
          <p:nvPr/>
        </p:nvPicPr>
        <p:blipFill>
          <a:blip r:embed="rId2"/>
          <a:stretch>
            <a:fillRect/>
          </a:stretch>
        </p:blipFill>
        <p:spPr>
          <a:xfrm>
            <a:off x="5280723" y="1501988"/>
            <a:ext cx="6625197" cy="4683016"/>
          </a:xfrm>
          <a:prstGeom prst="rect">
            <a:avLst/>
          </a:prstGeom>
        </p:spPr>
      </p:pic>
    </p:spTree>
    <p:extLst>
      <p:ext uri="{BB962C8B-B14F-4D97-AF65-F5344CB8AC3E}">
        <p14:creationId xmlns:p14="http://schemas.microsoft.com/office/powerpoint/2010/main" val="1284027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87BFB-DB58-4072-0B0A-86C90D8A3C4E}"/>
              </a:ext>
            </a:extLst>
          </p:cNvPr>
          <p:cNvSpPr>
            <a:spLocks noGrp="1"/>
          </p:cNvSpPr>
          <p:nvPr>
            <p:ph type="title"/>
          </p:nvPr>
        </p:nvSpPr>
        <p:spPr/>
        <p:txBody>
          <a:bodyPr/>
          <a:lstStyle/>
          <a:p>
            <a:r>
              <a:rPr lang="nl-NL" dirty="0"/>
              <a:t>Projectontwikkelaars</a:t>
            </a:r>
          </a:p>
        </p:txBody>
      </p:sp>
      <p:pic>
        <p:nvPicPr>
          <p:cNvPr id="8" name="Afbeelding 7">
            <a:extLst>
              <a:ext uri="{FF2B5EF4-FFF2-40B4-BE49-F238E27FC236}">
                <a16:creationId xmlns:a16="http://schemas.microsoft.com/office/drawing/2014/main" id="{843D6023-D6B6-FB40-E6AE-C984D500A61D}"/>
              </a:ext>
            </a:extLst>
          </p:cNvPr>
          <p:cNvPicPr>
            <a:picLocks noChangeAspect="1"/>
          </p:cNvPicPr>
          <p:nvPr/>
        </p:nvPicPr>
        <p:blipFill rotWithShape="1">
          <a:blip r:embed="rId2"/>
          <a:srcRect l="15862" t="19923" r="21552" b="18621"/>
          <a:stretch/>
        </p:blipFill>
        <p:spPr>
          <a:xfrm>
            <a:off x="4803227" y="1765408"/>
            <a:ext cx="6698701" cy="3699971"/>
          </a:xfrm>
          <a:prstGeom prst="rect">
            <a:avLst/>
          </a:prstGeom>
        </p:spPr>
      </p:pic>
      <p:sp>
        <p:nvSpPr>
          <p:cNvPr id="10" name="Tekstvak 9">
            <a:extLst>
              <a:ext uri="{FF2B5EF4-FFF2-40B4-BE49-F238E27FC236}">
                <a16:creationId xmlns:a16="http://schemas.microsoft.com/office/drawing/2014/main" id="{9EDAC3F7-F3C0-4778-D8FA-9A6C0CCE4F77}"/>
              </a:ext>
            </a:extLst>
          </p:cNvPr>
          <p:cNvSpPr txBox="1"/>
          <p:nvPr/>
        </p:nvSpPr>
        <p:spPr>
          <a:xfrm>
            <a:off x="4803227" y="5735726"/>
            <a:ext cx="6096000" cy="923330"/>
          </a:xfrm>
          <a:prstGeom prst="rect">
            <a:avLst/>
          </a:prstGeom>
          <a:noFill/>
        </p:spPr>
        <p:txBody>
          <a:bodyPr wrap="square">
            <a:spAutoFit/>
          </a:bodyPr>
          <a:lstStyle/>
          <a:p>
            <a:r>
              <a:rPr lang="nl-NL" dirty="0">
                <a:hlinkClick r:id="rId3"/>
              </a:rPr>
              <a:t>https://www.aedesmagazine.nl/edities/1-2022/artikelen/projectontwikkelaar-over-samenwerken-in-gebiedsontwikkeling</a:t>
            </a:r>
            <a:r>
              <a:rPr lang="nl-NL" dirty="0"/>
              <a:t> </a:t>
            </a:r>
          </a:p>
        </p:txBody>
      </p:sp>
      <p:sp>
        <p:nvSpPr>
          <p:cNvPr id="11" name="Tekstvak 10">
            <a:extLst>
              <a:ext uri="{FF2B5EF4-FFF2-40B4-BE49-F238E27FC236}">
                <a16:creationId xmlns:a16="http://schemas.microsoft.com/office/drawing/2014/main" id="{D1577952-2239-A2B1-FE10-7E8F520777A4}"/>
              </a:ext>
            </a:extLst>
          </p:cNvPr>
          <p:cNvSpPr txBox="1"/>
          <p:nvPr/>
        </p:nvSpPr>
        <p:spPr>
          <a:xfrm>
            <a:off x="965488" y="1832344"/>
            <a:ext cx="2962276" cy="3693319"/>
          </a:xfrm>
          <a:prstGeom prst="rect">
            <a:avLst/>
          </a:prstGeom>
          <a:noFill/>
        </p:spPr>
        <p:txBody>
          <a:bodyPr wrap="square">
            <a:spAutoFit/>
          </a:bodyPr>
          <a:lstStyle/>
          <a:p>
            <a:r>
              <a:rPr lang="nl-NL" dirty="0"/>
              <a:t>Een projectontwikkelaar houdt zich bezig met het ontwikkelen en realiseren van bouwprojecten. Zij zijn een commerciële partij, de zogenaamde marktpartijen. </a:t>
            </a:r>
          </a:p>
          <a:p>
            <a:endParaRPr lang="nl-NL" dirty="0"/>
          </a:p>
          <a:p>
            <a:r>
              <a:rPr lang="nl-NL" dirty="0"/>
              <a:t>Hierbij is hij verantwoordelijk voor het gehele proces van deze projecten. Dit begint bij het kopen van de grond tot aan de oplevering van het project.</a:t>
            </a:r>
          </a:p>
        </p:txBody>
      </p:sp>
    </p:spTree>
    <p:extLst>
      <p:ext uri="{BB962C8B-B14F-4D97-AF65-F5344CB8AC3E}">
        <p14:creationId xmlns:p14="http://schemas.microsoft.com/office/powerpoint/2010/main" val="719299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08D04F4A-E28C-3931-3159-AA09648C0302}"/>
              </a:ext>
            </a:extLst>
          </p:cNvPr>
          <p:cNvSpPr txBox="1"/>
          <p:nvPr/>
        </p:nvSpPr>
        <p:spPr>
          <a:xfrm>
            <a:off x="740352" y="1178504"/>
            <a:ext cx="4351193" cy="4801314"/>
          </a:xfrm>
          <a:prstGeom prst="rect">
            <a:avLst/>
          </a:prstGeom>
          <a:noFill/>
        </p:spPr>
        <p:txBody>
          <a:bodyPr wrap="square">
            <a:spAutoFit/>
          </a:bodyPr>
          <a:lstStyle/>
          <a:p>
            <a:r>
              <a:rPr lang="nl-NL" dirty="0"/>
              <a:t>Wanneer de grond van de projectontwikkelaar zelf is, heeft de gemeente er wat minder over te zeggen. Als het plan van de projectontwikkelaar niet aan het bestemmingsplan voldoet, kan er van het bestemmingsplan afgeweken worden. Het college heeft die bevoegdheid, maar alleen als deze mogelijkheid tot afwijking in het bestemmingsplan staat.</a:t>
            </a:r>
          </a:p>
          <a:p>
            <a:endParaRPr lang="nl-NL" dirty="0"/>
          </a:p>
          <a:p>
            <a:r>
              <a:rPr lang="nl-NL" dirty="0"/>
              <a:t>Soms worden er specifieke eisen gesteld aan het uiterlijk van te bouwen woningen. Dat noemen we het welstandniveau. Projectontwikkelaars moeten daarmee in hun plannen rekening houden. </a:t>
            </a:r>
          </a:p>
          <a:p>
            <a:endParaRPr lang="nl-NL" dirty="0"/>
          </a:p>
          <a:p>
            <a:r>
              <a:rPr lang="nl-NL" dirty="0"/>
              <a:t>Wijn Bouw in Tilburg vat het zo samen </a:t>
            </a:r>
          </a:p>
        </p:txBody>
      </p:sp>
      <p:pic>
        <p:nvPicPr>
          <p:cNvPr id="1026" name="Picture 2" descr="Van Wijnen | Samen bouwen aan ruimte voor een beter leven |">
            <a:extLst>
              <a:ext uri="{FF2B5EF4-FFF2-40B4-BE49-F238E27FC236}">
                <a16:creationId xmlns:a16="http://schemas.microsoft.com/office/drawing/2014/main" id="{2342D09A-C40E-5DDB-27CC-59C1E4A93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1545" y="-126838"/>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Pijl: rechts 11">
            <a:extLst>
              <a:ext uri="{FF2B5EF4-FFF2-40B4-BE49-F238E27FC236}">
                <a16:creationId xmlns:a16="http://schemas.microsoft.com/office/drawing/2014/main" id="{F2F8B42F-ED91-14AA-80CE-EFB38C7740C1}"/>
              </a:ext>
            </a:extLst>
          </p:cNvPr>
          <p:cNvSpPr/>
          <p:nvPr/>
        </p:nvSpPr>
        <p:spPr>
          <a:xfrm>
            <a:off x="4635062" y="5668986"/>
            <a:ext cx="1460938" cy="262759"/>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81075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307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7"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C6C5C78B-FA95-D8A4-43D9-F3C71E4D7B38}"/>
              </a:ext>
            </a:extLst>
          </p:cNvPr>
          <p:cNvSpPr txBox="1"/>
          <p:nvPr/>
        </p:nvSpPr>
        <p:spPr>
          <a:xfrm>
            <a:off x="4654295" y="502920"/>
            <a:ext cx="6894576" cy="1463040"/>
          </a:xfrm>
          <a:prstGeom prst="rect">
            <a:avLst/>
          </a:prstGeom>
        </p:spPr>
        <p:txBody>
          <a:bodyPr vert="horz" lIns="91440" tIns="45720" rIns="91440" bIns="45720" rtlCol="0" anchor="ctr">
            <a:normAutofit lnSpcReduction="10000"/>
          </a:bodyPr>
          <a:lstStyle/>
          <a:p>
            <a:pPr>
              <a:lnSpc>
                <a:spcPct val="90000"/>
              </a:lnSpc>
              <a:spcAft>
                <a:spcPts val="600"/>
              </a:spcAft>
            </a:pPr>
            <a:r>
              <a:rPr lang="nl-NL" sz="1600" dirty="0"/>
              <a:t>Corporaties alleen kunnen de woningnood niet oplossen. Samenwerken met gemeenten én marktpartijen is nodig. </a:t>
            </a:r>
          </a:p>
          <a:p>
            <a:pPr indent="-228600">
              <a:lnSpc>
                <a:spcPct val="90000"/>
              </a:lnSpc>
              <a:spcAft>
                <a:spcPts val="600"/>
              </a:spcAft>
              <a:buFont typeface="Arial" panose="020B0604020202020204" pitchFamily="34" charset="0"/>
              <a:buChar char="•"/>
            </a:pPr>
            <a:endParaRPr lang="nl-NL" sz="1600" dirty="0"/>
          </a:p>
          <a:p>
            <a:pPr>
              <a:lnSpc>
                <a:spcPct val="90000"/>
              </a:lnSpc>
              <a:spcAft>
                <a:spcPts val="600"/>
              </a:spcAft>
            </a:pPr>
            <a:r>
              <a:rPr lang="nl-NL" sz="1600" dirty="0"/>
              <a:t>Ze moeten met elkaar oplossingen vinden voor de grote vraag naar betaalbare woningen. Over de volle breedte. Er is behoefte aan meer sociale huur, </a:t>
            </a:r>
            <a:r>
              <a:rPr lang="nl-NL" sz="1600" dirty="0" err="1"/>
              <a:t>middenhuur</a:t>
            </a:r>
            <a:r>
              <a:rPr lang="nl-NL" sz="1600" dirty="0"/>
              <a:t>, sociale koop en vrije sector-koopwoningen. </a:t>
            </a:r>
          </a:p>
        </p:txBody>
      </p:sp>
      <p:pic>
        <p:nvPicPr>
          <p:cNvPr id="3074" name="Picture 2" descr="Wat is het verschil tussen een sociale huurwoning en een huurwoning in de  vrije sector? | Rijksoverheid.nl">
            <a:extLst>
              <a:ext uri="{FF2B5EF4-FFF2-40B4-BE49-F238E27FC236}">
                <a16:creationId xmlns:a16="http://schemas.microsoft.com/office/drawing/2014/main" id="{C112EBCB-1BC5-21E8-E8DF-3FA576B148D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10656" y="2290936"/>
            <a:ext cx="7958496" cy="3959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170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6A04EA-2CFE-41E0-A81F-B28794186A31}"/>
              </a:ext>
            </a:extLst>
          </p:cNvPr>
          <p:cNvSpPr>
            <a:spLocks noGrp="1"/>
          </p:cNvSpPr>
          <p:nvPr>
            <p:ph type="title"/>
          </p:nvPr>
        </p:nvSpPr>
        <p:spPr/>
        <p:txBody>
          <a:bodyPr/>
          <a:lstStyle/>
          <a:p>
            <a:r>
              <a:rPr lang="nl-NL" dirty="0">
                <a:latin typeface="+mn-lt"/>
                <a:cs typeface="Arial" panose="020B0604020202020204" pitchFamily="34" charset="0"/>
              </a:rPr>
              <a:t>Woningbouwcorporaties</a:t>
            </a:r>
          </a:p>
        </p:txBody>
      </p:sp>
      <p:sp>
        <p:nvSpPr>
          <p:cNvPr id="3" name="Tijdelijke aanduiding voor inhoud 2">
            <a:extLst>
              <a:ext uri="{FF2B5EF4-FFF2-40B4-BE49-F238E27FC236}">
                <a16:creationId xmlns:a16="http://schemas.microsoft.com/office/drawing/2014/main" id="{108EC197-E97C-4FA7-9234-C4C73AA66B98}"/>
              </a:ext>
            </a:extLst>
          </p:cNvPr>
          <p:cNvSpPr>
            <a:spLocks noGrp="1"/>
          </p:cNvSpPr>
          <p:nvPr>
            <p:ph idx="1"/>
          </p:nvPr>
        </p:nvSpPr>
        <p:spPr>
          <a:xfrm>
            <a:off x="838200" y="1929384"/>
            <a:ext cx="5257800" cy="4251960"/>
          </a:xfrm>
        </p:spPr>
        <p:txBody>
          <a:bodyPr>
            <a:normAutofit/>
          </a:bodyPr>
          <a:lstStyle/>
          <a:p>
            <a:pPr marL="0" indent="0">
              <a:buNone/>
            </a:pPr>
            <a:r>
              <a:rPr lang="nl-NL" sz="2000" dirty="0">
                <a:cs typeface="Arial" panose="020B0604020202020204" pitchFamily="34" charset="0"/>
              </a:rPr>
              <a:t>Wonen </a:t>
            </a:r>
            <a:r>
              <a:rPr lang="nl-NL" sz="2000" dirty="0" err="1">
                <a:cs typeface="Arial" panose="020B0604020202020204" pitchFamily="34" charset="0"/>
              </a:rPr>
              <a:t>Breburg</a:t>
            </a:r>
            <a:r>
              <a:rPr lang="nl-NL" sz="2000" dirty="0">
                <a:cs typeface="Arial" panose="020B0604020202020204" pitchFamily="34" charset="0"/>
              </a:rPr>
              <a:t>, </a:t>
            </a:r>
            <a:r>
              <a:rPr lang="nl-NL" sz="2000" dirty="0" err="1">
                <a:cs typeface="Arial" panose="020B0604020202020204" pitchFamily="34" charset="0"/>
              </a:rPr>
              <a:t>Tiwos</a:t>
            </a:r>
            <a:r>
              <a:rPr lang="nl-NL" sz="2000" dirty="0">
                <a:cs typeface="Arial" panose="020B0604020202020204" pitchFamily="34" charset="0"/>
              </a:rPr>
              <a:t> en TBV zijn grote corporaties in Tilburg</a:t>
            </a:r>
          </a:p>
          <a:p>
            <a:pPr marL="0" indent="0">
              <a:buNone/>
            </a:pPr>
            <a:r>
              <a:rPr lang="nl-NL" sz="2000" dirty="0">
                <a:cs typeface="Arial" panose="020B0604020202020204" pitchFamily="34" charset="0"/>
              </a:rPr>
              <a:t>Corporaties heeft 3 functies:</a:t>
            </a:r>
          </a:p>
          <a:p>
            <a:pPr marL="0" indent="0">
              <a:buNone/>
            </a:pPr>
            <a:r>
              <a:rPr lang="nl-NL" sz="2000" dirty="0">
                <a:cs typeface="Arial" panose="020B0604020202020204" pitchFamily="34" charset="0"/>
              </a:rPr>
              <a:t>1. zorgen voor betaalbare woningen in de sociale huursector</a:t>
            </a:r>
          </a:p>
          <a:p>
            <a:pPr marL="0" indent="0">
              <a:buNone/>
            </a:pPr>
            <a:r>
              <a:rPr lang="nl-NL" sz="2000" dirty="0">
                <a:cs typeface="Arial" panose="020B0604020202020204" pitchFamily="34" charset="0"/>
              </a:rPr>
              <a:t>2.  zorgen voor duurzame woningen</a:t>
            </a:r>
          </a:p>
          <a:p>
            <a:pPr marL="0" indent="0">
              <a:buNone/>
            </a:pPr>
            <a:r>
              <a:rPr lang="nl-NL" sz="2000" dirty="0">
                <a:cs typeface="Arial" panose="020B0604020202020204" pitchFamily="34" charset="0"/>
              </a:rPr>
              <a:t>3.  zorgen voor leefbare woonomgeving</a:t>
            </a:r>
          </a:p>
          <a:p>
            <a:pPr marL="0" indent="0">
              <a:buNone/>
            </a:pPr>
            <a:endParaRPr lang="nl-NL" sz="1200" dirty="0"/>
          </a:p>
        </p:txBody>
      </p:sp>
      <p:sp>
        <p:nvSpPr>
          <p:cNvPr id="4" name="Tekstvak 3">
            <a:extLst>
              <a:ext uri="{FF2B5EF4-FFF2-40B4-BE49-F238E27FC236}">
                <a16:creationId xmlns:a16="http://schemas.microsoft.com/office/drawing/2014/main" id="{2884BE1D-5992-4901-8289-5E99443EB1FF}"/>
              </a:ext>
            </a:extLst>
          </p:cNvPr>
          <p:cNvSpPr txBox="1"/>
          <p:nvPr/>
        </p:nvSpPr>
        <p:spPr>
          <a:xfrm>
            <a:off x="6592829" y="1780151"/>
            <a:ext cx="5140213"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Meestal kent een corporatie 4 afdelingen: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Strategie, onderzoek en vastgoed (bijvoorbeeld nieuwbouw of renovatie)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Leefbaarheid en overlast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Huurincasso</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Onderhoud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 partners zijn: gemeente, zorg/welzijn, toezicht/politie en huurderscommissies</a:t>
            </a:r>
          </a:p>
        </p:txBody>
      </p:sp>
      <p:pic>
        <p:nvPicPr>
          <p:cNvPr id="5" name="Afbeelding 4">
            <a:extLst>
              <a:ext uri="{FF2B5EF4-FFF2-40B4-BE49-F238E27FC236}">
                <a16:creationId xmlns:a16="http://schemas.microsoft.com/office/drawing/2014/main" id="{5C1B9881-6440-4B17-819D-5969BFE09DDA}"/>
              </a:ext>
            </a:extLst>
          </p:cNvPr>
          <p:cNvPicPr>
            <a:picLocks noChangeAspect="1"/>
          </p:cNvPicPr>
          <p:nvPr/>
        </p:nvPicPr>
        <p:blipFill>
          <a:blip r:embed="rId2"/>
          <a:stretch>
            <a:fillRect/>
          </a:stretch>
        </p:blipFill>
        <p:spPr>
          <a:xfrm>
            <a:off x="412862" y="4881169"/>
            <a:ext cx="2695575" cy="1695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Afbeelding 5">
            <a:extLst>
              <a:ext uri="{FF2B5EF4-FFF2-40B4-BE49-F238E27FC236}">
                <a16:creationId xmlns:a16="http://schemas.microsoft.com/office/drawing/2014/main" id="{BF0BCCAA-530D-452C-BA7F-7047FB25205C}"/>
              </a:ext>
            </a:extLst>
          </p:cNvPr>
          <p:cNvPicPr>
            <a:picLocks noChangeAspect="1"/>
          </p:cNvPicPr>
          <p:nvPr/>
        </p:nvPicPr>
        <p:blipFill>
          <a:blip r:embed="rId3"/>
          <a:stretch>
            <a:fillRect/>
          </a:stretch>
        </p:blipFill>
        <p:spPr>
          <a:xfrm>
            <a:off x="3900599" y="4881169"/>
            <a:ext cx="2987563" cy="16730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Afbeelding 6">
            <a:extLst>
              <a:ext uri="{FF2B5EF4-FFF2-40B4-BE49-F238E27FC236}">
                <a16:creationId xmlns:a16="http://schemas.microsoft.com/office/drawing/2014/main" id="{721E2917-73CA-478D-A11C-4182FC93B48F}"/>
              </a:ext>
            </a:extLst>
          </p:cNvPr>
          <p:cNvPicPr>
            <a:picLocks noChangeAspect="1"/>
          </p:cNvPicPr>
          <p:nvPr/>
        </p:nvPicPr>
        <p:blipFill>
          <a:blip r:embed="rId4"/>
          <a:stretch>
            <a:fillRect/>
          </a:stretch>
        </p:blipFill>
        <p:spPr>
          <a:xfrm>
            <a:off x="7369061" y="5421713"/>
            <a:ext cx="4171950" cy="1095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6859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A46B296-9B96-409E-85DD-67741D901A7B}"/>
              </a:ext>
            </a:extLst>
          </p:cNvPr>
          <p:cNvPicPr>
            <a:picLocks noChangeAspect="1"/>
          </p:cNvPicPr>
          <p:nvPr/>
        </p:nvPicPr>
        <p:blipFill>
          <a:blip r:embed="rId2"/>
          <a:stretch>
            <a:fillRect/>
          </a:stretch>
        </p:blipFill>
        <p:spPr>
          <a:xfrm>
            <a:off x="2598815" y="419641"/>
            <a:ext cx="6512527" cy="6121986"/>
          </a:xfrm>
          <a:prstGeom prst="rect">
            <a:avLst/>
          </a:prstGeom>
        </p:spPr>
      </p:pic>
    </p:spTree>
    <p:extLst>
      <p:ext uri="{BB962C8B-B14F-4D97-AF65-F5344CB8AC3E}">
        <p14:creationId xmlns:p14="http://schemas.microsoft.com/office/powerpoint/2010/main" val="167977631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5EF745A-0072-46EF-8244-53884C94FEFB}"/>
              </a:ext>
            </a:extLst>
          </p:cNvPr>
          <p:cNvSpPr>
            <a:spLocks noGrp="1"/>
          </p:cNvSpPr>
          <p:nvPr>
            <p:ph type="body" sz="quarter" idx="11"/>
          </p:nvPr>
        </p:nvSpPr>
        <p:spPr>
          <a:xfrm>
            <a:off x="393035" y="1486406"/>
            <a:ext cx="3917708" cy="3531118"/>
          </a:xfrm>
        </p:spPr>
        <p:txBody>
          <a:bodyPr/>
          <a:lstStyle/>
          <a:p>
            <a:pPr marL="0" indent="0">
              <a:buNone/>
            </a:pPr>
            <a:r>
              <a:rPr lang="nl-NL" dirty="0"/>
              <a:t>Wat doet een wijkbeheerder bij Woonwaarts?</a:t>
            </a:r>
          </a:p>
        </p:txBody>
      </p:sp>
      <p:pic>
        <p:nvPicPr>
          <p:cNvPr id="7" name="Afbeelding 6" descr="&#10;&#10;Automatisch gegenereerde beschrijving">
            <a:extLst>
              <a:ext uri="{FF2B5EF4-FFF2-40B4-BE49-F238E27FC236}">
                <a16:creationId xmlns:a16="http://schemas.microsoft.com/office/drawing/2014/main" id="{481C0422-D787-47C6-8525-4E77A9D25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2236" y="1486406"/>
            <a:ext cx="6114016" cy="4076011"/>
          </a:xfrm>
          <a:prstGeom prst="rect">
            <a:avLst/>
          </a:prstGeom>
        </p:spPr>
      </p:pic>
    </p:spTree>
    <p:extLst>
      <p:ext uri="{BB962C8B-B14F-4D97-AF65-F5344CB8AC3E}">
        <p14:creationId xmlns:p14="http://schemas.microsoft.com/office/powerpoint/2010/main" val="173323312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5CB387-628F-8758-8E4A-2239616F299D}"/>
              </a:ext>
            </a:extLst>
          </p:cNvPr>
          <p:cNvSpPr>
            <a:spLocks noGrp="1"/>
          </p:cNvSpPr>
          <p:nvPr>
            <p:ph type="title"/>
          </p:nvPr>
        </p:nvSpPr>
        <p:spPr/>
        <p:txBody>
          <a:bodyPr/>
          <a:lstStyle/>
          <a:p>
            <a:r>
              <a:rPr lang="nl-NL" dirty="0"/>
              <a:t>Aan de slag als een woonconsulent: </a:t>
            </a:r>
          </a:p>
        </p:txBody>
      </p:sp>
      <p:sp>
        <p:nvSpPr>
          <p:cNvPr id="3" name="Tijdelijke aanduiding voor tekst 2">
            <a:extLst>
              <a:ext uri="{FF2B5EF4-FFF2-40B4-BE49-F238E27FC236}">
                <a16:creationId xmlns:a16="http://schemas.microsoft.com/office/drawing/2014/main" id="{F7E18055-E87C-6760-809D-C73803E108B5}"/>
              </a:ext>
            </a:extLst>
          </p:cNvPr>
          <p:cNvSpPr>
            <a:spLocks noGrp="1"/>
          </p:cNvSpPr>
          <p:nvPr>
            <p:ph type="body" idx="1"/>
          </p:nvPr>
        </p:nvSpPr>
        <p:spPr/>
        <p:txBody>
          <a:bodyPr/>
          <a:lstStyle/>
          <a:p>
            <a:r>
              <a:rPr lang="nl-NL" dirty="0"/>
              <a:t>Casus 1</a:t>
            </a:r>
          </a:p>
        </p:txBody>
      </p:sp>
      <p:sp>
        <p:nvSpPr>
          <p:cNvPr id="4" name="Tijdelijke aanduiding voor inhoud 3">
            <a:extLst>
              <a:ext uri="{FF2B5EF4-FFF2-40B4-BE49-F238E27FC236}">
                <a16:creationId xmlns:a16="http://schemas.microsoft.com/office/drawing/2014/main" id="{A32CFE3E-44DB-8D19-6DA4-B28725831660}"/>
              </a:ext>
            </a:extLst>
          </p:cNvPr>
          <p:cNvSpPr>
            <a:spLocks noGrp="1"/>
          </p:cNvSpPr>
          <p:nvPr>
            <p:ph sz="half" idx="2"/>
          </p:nvPr>
        </p:nvSpPr>
        <p:spPr/>
        <p:txBody>
          <a:bodyPr>
            <a:normAutofit fontScale="85000" lnSpcReduction="10000"/>
          </a:bodyPr>
          <a:lstStyle/>
          <a:p>
            <a:pPr marL="0" indent="0">
              <a:buNone/>
            </a:pPr>
            <a:r>
              <a:rPr lang="nl-NL" sz="2799" dirty="0">
                <a:latin typeface="Calibri" panose="020F0502020204030204" pitchFamily="34" charset="0"/>
                <a:ea typeface="Times New Roman" panose="02020603050405020304" pitchFamily="18" charset="0"/>
              </a:rPr>
              <a:t>Je bent in één van je wooncomplexen.  Dit is een oud seniorencomplex waar steeds meer jongeren komen te wonen. De oudere bewoners geven het aan maar niks te vinden. “Vroeger was alles beter” zeggen ze. Gelukkig is het bijna zomer. Er is vanuit de corporatie een budget vrijgemaakt van 1000 euro om de jonge en oudere bewoners weer wat meer met elkaar te verbinden. Welke ideeën heeft jouw groep voor dit vraagstuk?</a:t>
            </a:r>
          </a:p>
          <a:p>
            <a:endParaRPr lang="nl-NL" dirty="0"/>
          </a:p>
        </p:txBody>
      </p:sp>
      <p:sp>
        <p:nvSpPr>
          <p:cNvPr id="5" name="Tijdelijke aanduiding voor tekst 4">
            <a:extLst>
              <a:ext uri="{FF2B5EF4-FFF2-40B4-BE49-F238E27FC236}">
                <a16:creationId xmlns:a16="http://schemas.microsoft.com/office/drawing/2014/main" id="{9A009DF6-7522-7505-3F2E-6579C9EE5813}"/>
              </a:ext>
            </a:extLst>
          </p:cNvPr>
          <p:cNvSpPr>
            <a:spLocks noGrp="1"/>
          </p:cNvSpPr>
          <p:nvPr>
            <p:ph type="body" sz="quarter" idx="3"/>
          </p:nvPr>
        </p:nvSpPr>
        <p:spPr/>
        <p:txBody>
          <a:bodyPr/>
          <a:lstStyle/>
          <a:p>
            <a:r>
              <a:rPr lang="nl-NL" dirty="0"/>
              <a:t>Casus 2</a:t>
            </a:r>
          </a:p>
        </p:txBody>
      </p:sp>
      <p:sp>
        <p:nvSpPr>
          <p:cNvPr id="6" name="Tijdelijke aanduiding voor inhoud 5">
            <a:extLst>
              <a:ext uri="{FF2B5EF4-FFF2-40B4-BE49-F238E27FC236}">
                <a16:creationId xmlns:a16="http://schemas.microsoft.com/office/drawing/2014/main" id="{E84E649E-BD5F-0487-9B15-D6B62A4E02CC}"/>
              </a:ext>
            </a:extLst>
          </p:cNvPr>
          <p:cNvSpPr>
            <a:spLocks noGrp="1"/>
          </p:cNvSpPr>
          <p:nvPr>
            <p:ph sz="quarter" idx="4"/>
          </p:nvPr>
        </p:nvSpPr>
        <p:spPr/>
        <p:txBody>
          <a:bodyPr>
            <a:normAutofit fontScale="85000" lnSpcReduction="10000"/>
          </a:bodyPr>
          <a:lstStyle/>
          <a:p>
            <a:pPr marL="0" indent="0">
              <a:buNone/>
            </a:pPr>
            <a:r>
              <a:rPr lang="nl-NL" sz="2800" dirty="0">
                <a:latin typeface="Calibri" panose="020F0502020204030204" pitchFamily="34" charset="0"/>
                <a:ea typeface="Calibri" panose="020F0502020204030204" pitchFamily="34" charset="0"/>
              </a:rPr>
              <a:t>A</a:t>
            </a:r>
            <a:r>
              <a:rPr lang="nl-NL" sz="2800" dirty="0">
                <a:latin typeface="Calibri" panose="020F0502020204030204" pitchFamily="34" charset="0"/>
                <a:ea typeface="Times New Roman" panose="02020603050405020304" pitchFamily="18" charset="0"/>
              </a:rPr>
              <a:t>ls wijkbeheerder heb je een signalerende rol. Je loopt door de wijk en je ziet een voortuin met daarin allemaal afval. Ook lijkt het alsof het groen in geen jaren meer is bijgehouden. De gordijnen zitten, ondanks dat het overdag is, potdicht. Je belt aan en er doet een meneer op leeftijd open. Ook hij ziet er niet bepaald verzorgd uit. Wat zouden jullie doen? </a:t>
            </a:r>
            <a:endParaRPr lang="nl-NL" sz="2800" dirty="0">
              <a:latin typeface="Calibri" panose="020F0502020204030204" pitchFamily="34" charset="0"/>
              <a:ea typeface="Calibri" panose="020F0502020204030204" pitchFamily="34" charset="0"/>
            </a:endParaRPr>
          </a:p>
          <a:p>
            <a:endParaRPr lang="nl-NL" dirty="0"/>
          </a:p>
        </p:txBody>
      </p:sp>
    </p:spTree>
    <p:extLst>
      <p:ext uri="{BB962C8B-B14F-4D97-AF65-F5344CB8AC3E}">
        <p14:creationId xmlns:p14="http://schemas.microsoft.com/office/powerpoint/2010/main" val="2132258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2BA785-61CA-40CC-AC7A-30F502F6B8E9}"/>
              </a:ext>
            </a:extLst>
          </p:cNvPr>
          <p:cNvSpPr>
            <a:spLocks noGrp="1"/>
          </p:cNvSpPr>
          <p:nvPr>
            <p:ph type="title"/>
          </p:nvPr>
        </p:nvSpPr>
        <p:spPr>
          <a:xfrm>
            <a:off x="946934" y="681186"/>
            <a:ext cx="8197301" cy="700236"/>
          </a:xfrm>
        </p:spPr>
        <p:txBody>
          <a:bodyPr/>
          <a:lstStyle/>
          <a:p>
            <a:r>
              <a:rPr lang="nl-NL" dirty="0">
                <a:solidFill>
                  <a:schemeClr val="tx1"/>
                </a:solidFill>
              </a:rPr>
              <a:t>Terugkoppeling van de groepen</a:t>
            </a:r>
          </a:p>
        </p:txBody>
      </p:sp>
      <p:sp>
        <p:nvSpPr>
          <p:cNvPr id="5" name="Tekstvak 4">
            <a:extLst>
              <a:ext uri="{FF2B5EF4-FFF2-40B4-BE49-F238E27FC236}">
                <a16:creationId xmlns:a16="http://schemas.microsoft.com/office/drawing/2014/main" id="{8BD93971-5AEE-4414-A910-E429DB9D408D}"/>
              </a:ext>
            </a:extLst>
          </p:cNvPr>
          <p:cNvSpPr txBox="1"/>
          <p:nvPr/>
        </p:nvSpPr>
        <p:spPr>
          <a:xfrm>
            <a:off x="4728204" y="3213032"/>
            <a:ext cx="4175377" cy="422442"/>
          </a:xfrm>
          <a:prstGeom prst="rect">
            <a:avLst/>
          </a:prstGeom>
        </p:spPr>
        <p:txBody>
          <a:bodyPr wrap="square" lIns="0" rtlCol="0">
            <a:spAutoFit/>
          </a:bodyPr>
          <a:lstStyle/>
          <a:p>
            <a:pPr>
              <a:lnSpc>
                <a:spcPts val="2799"/>
              </a:lnSpc>
              <a:spcAft>
                <a:spcPts val="1799"/>
              </a:spcAft>
            </a:pPr>
            <a:endParaRPr lang="nl-NL" sz="1799" dirty="0">
              <a:solidFill>
                <a:srgbClr val="B11F16"/>
              </a:solidFill>
            </a:endParaRPr>
          </a:p>
        </p:txBody>
      </p:sp>
      <p:pic>
        <p:nvPicPr>
          <p:cNvPr id="10" name="Afbeelding 9">
            <a:extLst>
              <a:ext uri="{FF2B5EF4-FFF2-40B4-BE49-F238E27FC236}">
                <a16:creationId xmlns:a16="http://schemas.microsoft.com/office/drawing/2014/main" id="{F7D06F25-6D3D-41F8-BD9B-F866983C40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5012" y="2865138"/>
            <a:ext cx="4487400" cy="3169370"/>
          </a:xfrm>
          <a:prstGeom prst="rect">
            <a:avLst/>
          </a:prstGeom>
        </p:spPr>
      </p:pic>
    </p:spTree>
    <p:extLst>
      <p:ext uri="{BB962C8B-B14F-4D97-AF65-F5344CB8AC3E}">
        <p14:creationId xmlns:p14="http://schemas.microsoft.com/office/powerpoint/2010/main" val="340899823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573B8BC-998A-4A67-87BB-162788805ABF}"/>
              </a:ext>
            </a:extLst>
          </p:cNvPr>
          <p:cNvSpPr>
            <a:spLocks noGrp="1"/>
          </p:cNvSpPr>
          <p:nvPr>
            <p:ph type="title"/>
          </p:nvPr>
        </p:nvSpPr>
        <p:spPr>
          <a:xfrm>
            <a:off x="841248" y="426720"/>
            <a:ext cx="10506456" cy="1919141"/>
          </a:xfrm>
        </p:spPr>
        <p:txBody>
          <a:bodyPr vert="horz" lIns="91440" tIns="45720" rIns="91440" bIns="45720" rtlCol="0" anchor="b">
            <a:normAutofit/>
          </a:bodyPr>
          <a:lstStyle/>
          <a:p>
            <a:r>
              <a:rPr lang="en-US" sz="6000" kern="1200">
                <a:solidFill>
                  <a:schemeClr val="tx1"/>
                </a:solidFill>
                <a:latin typeface="+mj-lt"/>
                <a:ea typeface="+mj-ea"/>
                <a:cs typeface="+mj-cs"/>
              </a:rPr>
              <a:t>Programma</a:t>
            </a:r>
          </a:p>
        </p:txBody>
      </p:sp>
      <p:sp>
        <p:nvSpPr>
          <p:cNvPr id="6"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D1788D26-D742-4D60-9F72-FE953D18FD03}"/>
              </a:ext>
            </a:extLst>
          </p:cNvPr>
          <p:cNvSpPr txBox="1"/>
          <p:nvPr/>
        </p:nvSpPr>
        <p:spPr>
          <a:xfrm>
            <a:off x="841248" y="3337269"/>
            <a:ext cx="10509504" cy="2905686"/>
          </a:xfrm>
          <a:prstGeom prst="rect">
            <a:avLst/>
          </a:prstGeom>
        </p:spPr>
        <p:txBody>
          <a:bodyPr vert="horz" lIns="91440" tIns="45720" rIns="91440" bIns="45720" rtlCol="0" anchor="t">
            <a:normAutofit/>
          </a:bodyPr>
          <a:lstStyle/>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200" b="0" i="0" u="none" strike="noStrike" kern="1200" cap="none" spc="0" normalizeH="0" baseline="0" dirty="0">
                <a:ln>
                  <a:noFill/>
                </a:ln>
                <a:solidFill>
                  <a:prstClr val="black"/>
                </a:solidFill>
                <a:effectLst/>
                <a:uLnTx/>
                <a:uFillTx/>
                <a:latin typeface="Calibri" panose="020F0502020204030204"/>
                <a:ea typeface="+mn-ea"/>
                <a:cs typeface="+mn-cs"/>
              </a:rPr>
              <a:t>Belangrijke samenwerkingspartijen bij gebiedsinrichting </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nl-NL" sz="2200" dirty="0">
                <a:solidFill>
                  <a:prstClr val="black"/>
                </a:solidFill>
                <a:latin typeface="Calibri" panose="020F0502020204030204"/>
              </a:rPr>
              <a:t>Omgevingswet</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nl-NL" sz="2200" b="0" i="0" u="none" strike="noStrike" kern="1200" cap="none" spc="0" normalizeH="0" baseline="0" dirty="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2154097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1"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el 1">
            <a:extLst>
              <a:ext uri="{FF2B5EF4-FFF2-40B4-BE49-F238E27FC236}">
                <a16:creationId xmlns:a16="http://schemas.microsoft.com/office/drawing/2014/main" id="{7FD8489F-DF77-83C1-9488-47FAC4685B84}"/>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a:solidFill>
                  <a:srgbClr val="080808"/>
                </a:solidFill>
                <a:latin typeface="+mj-lt"/>
                <a:ea typeface="+mj-ea"/>
                <a:cs typeface="+mj-cs"/>
              </a:rPr>
              <a:t>Omgevingswet</a:t>
            </a:r>
          </a:p>
        </p:txBody>
      </p:sp>
      <p:sp>
        <p:nvSpPr>
          <p:cNvPr id="25"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8338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F9B4EA9-C071-4E49-B62F-E5A4B269A059}"/>
              </a:ext>
            </a:extLst>
          </p:cNvPr>
          <p:cNvSpPr/>
          <p:nvPr/>
        </p:nvSpPr>
        <p:spPr>
          <a:xfrm>
            <a:off x="790502" y="1665031"/>
            <a:ext cx="11401498" cy="461665"/>
          </a:xfrm>
          <a:prstGeom prst="rect">
            <a:avLst/>
          </a:prstGeom>
        </p:spPr>
        <p:txBody>
          <a:bodyPr wrap="square">
            <a:spAutoFit/>
          </a:bodyPr>
          <a:lstStyle/>
          <a:p>
            <a:r>
              <a:rPr lang="nl-NL" sz="2400" b="1" dirty="0">
                <a:solidFill>
                  <a:schemeClr val="accent3">
                    <a:lumMod val="50000"/>
                  </a:schemeClr>
                </a:solidFill>
              </a:rPr>
              <a:t>De Omgevingswet bestaat uit drie onderdelen en gaat in per 1-1-2024.</a:t>
            </a:r>
          </a:p>
        </p:txBody>
      </p:sp>
      <p:sp>
        <p:nvSpPr>
          <p:cNvPr id="5" name="Rechthoek 4">
            <a:extLst>
              <a:ext uri="{FF2B5EF4-FFF2-40B4-BE49-F238E27FC236}">
                <a16:creationId xmlns:a16="http://schemas.microsoft.com/office/drawing/2014/main" id="{CF4503E3-68AA-454B-968A-C86C4E52FCE8}"/>
              </a:ext>
            </a:extLst>
          </p:cNvPr>
          <p:cNvSpPr/>
          <p:nvPr/>
        </p:nvSpPr>
        <p:spPr>
          <a:xfrm>
            <a:off x="1941364" y="2961334"/>
            <a:ext cx="6096000" cy="1477328"/>
          </a:xfrm>
          <a:prstGeom prst="rect">
            <a:avLst/>
          </a:prstGeom>
        </p:spPr>
        <p:txBody>
          <a:bodyPr>
            <a:spAutoFit/>
          </a:bodyPr>
          <a:lstStyle/>
          <a:p>
            <a:r>
              <a:rPr lang="nl-NL" b="1" dirty="0"/>
              <a:t>1) Wet</a:t>
            </a:r>
          </a:p>
          <a:p>
            <a:r>
              <a:rPr lang="nl-NL" sz="2400" dirty="0"/>
              <a:t>De Omgevingswet biedt bestuurs­lagen diverse instrumenten om de fysieke leefomgeving en de activiteiten daarin te reguleren.</a:t>
            </a:r>
          </a:p>
        </p:txBody>
      </p:sp>
      <p:pic>
        <p:nvPicPr>
          <p:cNvPr id="6" name="Picture 2" descr="180003-28 Visual website_Wet">
            <a:extLst>
              <a:ext uri="{FF2B5EF4-FFF2-40B4-BE49-F238E27FC236}">
                <a16:creationId xmlns:a16="http://schemas.microsoft.com/office/drawing/2014/main" id="{EF8CB17B-B56F-4C81-BD86-B016B0BAE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1349" y="2776781"/>
            <a:ext cx="2231487" cy="2231487"/>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a:extLst>
              <a:ext uri="{FF2B5EF4-FFF2-40B4-BE49-F238E27FC236}">
                <a16:creationId xmlns:a16="http://schemas.microsoft.com/office/drawing/2014/main" id="{7B003E47-F89F-45F3-AE46-00B9437A0F6D}"/>
              </a:ext>
            </a:extLst>
          </p:cNvPr>
          <p:cNvSpPr/>
          <p:nvPr/>
        </p:nvSpPr>
        <p:spPr>
          <a:xfrm>
            <a:off x="790502" y="2200060"/>
            <a:ext cx="7755250" cy="646331"/>
          </a:xfrm>
          <a:prstGeom prst="rect">
            <a:avLst/>
          </a:prstGeom>
        </p:spPr>
        <p:txBody>
          <a:bodyPr wrap="square">
            <a:spAutoFit/>
          </a:bodyPr>
          <a:lstStyle/>
          <a:p>
            <a:r>
              <a:rPr lang="nl-NL" dirty="0"/>
              <a:t>Voor gemeenten is het belangrijk om nu al anders te werken. </a:t>
            </a:r>
          </a:p>
          <a:p>
            <a:r>
              <a:rPr lang="nl-NL" dirty="0"/>
              <a:t>De Omgevingswet bestaat grofweg uit drie elementen:</a:t>
            </a:r>
          </a:p>
        </p:txBody>
      </p:sp>
      <p:sp>
        <p:nvSpPr>
          <p:cNvPr id="11" name="Rechthoek 10">
            <a:extLst>
              <a:ext uri="{FF2B5EF4-FFF2-40B4-BE49-F238E27FC236}">
                <a16:creationId xmlns:a16="http://schemas.microsoft.com/office/drawing/2014/main" id="{BFE5CD43-C91D-401C-9044-9904768FD0FF}"/>
              </a:ext>
            </a:extLst>
          </p:cNvPr>
          <p:cNvSpPr/>
          <p:nvPr/>
        </p:nvSpPr>
        <p:spPr>
          <a:xfrm rot="982351">
            <a:off x="8752988" y="539533"/>
            <a:ext cx="2947386" cy="1077218"/>
          </a:xfrm>
          <a:prstGeom prst="rect">
            <a:avLst/>
          </a:prstGeom>
          <a:noFill/>
        </p:spPr>
        <p:txBody>
          <a:bodyPr wrap="square" lIns="91440" tIns="45720" rIns="91440" bIns="45720">
            <a:spAutoFit/>
          </a:bodyPr>
          <a:lstStyle/>
          <a:p>
            <a:pPr algn="ctr"/>
            <a:r>
              <a:rPr lang="nl-NL" sz="3200" b="0" cap="none" spc="0" dirty="0">
                <a:ln w="0"/>
                <a:solidFill>
                  <a:schemeClr val="accent3">
                    <a:lumMod val="60000"/>
                    <a:lumOff val="40000"/>
                  </a:schemeClr>
                </a:solidFill>
                <a:effectLst>
                  <a:reflection blurRad="6350" stA="53000" endA="300" endPos="35500" dir="5400000" sy="-90000" algn="bl" rotWithShape="0"/>
                </a:effectLst>
              </a:rPr>
              <a:t>Samenvoeging van 26 wetten</a:t>
            </a:r>
          </a:p>
        </p:txBody>
      </p:sp>
      <p:sp>
        <p:nvSpPr>
          <p:cNvPr id="19" name="Rechthoek 18">
            <a:extLst>
              <a:ext uri="{FF2B5EF4-FFF2-40B4-BE49-F238E27FC236}">
                <a16:creationId xmlns:a16="http://schemas.microsoft.com/office/drawing/2014/main" id="{9DF0EFE3-78C1-4BAB-9639-6217A8EC875C}"/>
              </a:ext>
            </a:extLst>
          </p:cNvPr>
          <p:cNvSpPr/>
          <p:nvPr/>
        </p:nvSpPr>
        <p:spPr>
          <a:xfrm rot="21299998">
            <a:off x="2843537" y="518983"/>
            <a:ext cx="5623078" cy="400110"/>
          </a:xfrm>
          <a:prstGeom prst="rect">
            <a:avLst/>
          </a:prstGeom>
        </p:spPr>
        <p:txBody>
          <a:bodyPr wrap="none">
            <a:spAutoFit/>
          </a:bodyPr>
          <a:lstStyle/>
          <a:p>
            <a:r>
              <a:rPr lang="nl-NL" sz="2000" b="1" dirty="0">
                <a:solidFill>
                  <a:schemeClr val="accent3">
                    <a:lumMod val="60000"/>
                    <a:lumOff val="40000"/>
                  </a:schemeClr>
                </a:solidFill>
              </a:rPr>
              <a:t>Sneller, eenvoudiger en meer ruimte voor initiatief.</a:t>
            </a:r>
          </a:p>
        </p:txBody>
      </p:sp>
    </p:spTree>
    <p:extLst>
      <p:ext uri="{BB962C8B-B14F-4D97-AF65-F5344CB8AC3E}">
        <p14:creationId xmlns:p14="http://schemas.microsoft.com/office/powerpoint/2010/main" val="2717754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B3B556-BDA1-AFED-7608-51E7498982B3}"/>
              </a:ext>
            </a:extLst>
          </p:cNvPr>
          <p:cNvSpPr>
            <a:spLocks noGrp="1"/>
          </p:cNvSpPr>
          <p:nvPr>
            <p:ph type="title"/>
          </p:nvPr>
        </p:nvSpPr>
        <p:spPr/>
        <p:txBody>
          <a:bodyPr/>
          <a:lstStyle/>
          <a:p>
            <a:r>
              <a:rPr lang="nl-NL"/>
              <a:t>Fysieke leefomgeving</a:t>
            </a:r>
            <a:endParaRPr lang="nl-NL" dirty="0"/>
          </a:p>
        </p:txBody>
      </p:sp>
      <p:pic>
        <p:nvPicPr>
          <p:cNvPr id="4" name="Afbeelding 3">
            <a:extLst>
              <a:ext uri="{FF2B5EF4-FFF2-40B4-BE49-F238E27FC236}">
                <a16:creationId xmlns:a16="http://schemas.microsoft.com/office/drawing/2014/main" id="{8A25B9B5-0390-3E70-A1E3-D99AC20B68CD}"/>
              </a:ext>
            </a:extLst>
          </p:cNvPr>
          <p:cNvPicPr>
            <a:picLocks noChangeAspect="1"/>
          </p:cNvPicPr>
          <p:nvPr/>
        </p:nvPicPr>
        <p:blipFill>
          <a:blip r:embed="rId2"/>
          <a:stretch>
            <a:fillRect/>
          </a:stretch>
        </p:blipFill>
        <p:spPr>
          <a:xfrm>
            <a:off x="977462" y="1435781"/>
            <a:ext cx="7535917" cy="5291332"/>
          </a:xfrm>
          <a:prstGeom prst="rect">
            <a:avLst/>
          </a:prstGeom>
        </p:spPr>
      </p:pic>
    </p:spTree>
    <p:extLst>
      <p:ext uri="{BB962C8B-B14F-4D97-AF65-F5344CB8AC3E}">
        <p14:creationId xmlns:p14="http://schemas.microsoft.com/office/powerpoint/2010/main" val="2849469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A4E26C5-B87C-4073-A9D7-7D3514D6FE70}"/>
              </a:ext>
            </a:extLst>
          </p:cNvPr>
          <p:cNvPicPr>
            <a:picLocks noChangeAspect="1"/>
          </p:cNvPicPr>
          <p:nvPr/>
        </p:nvPicPr>
        <p:blipFill>
          <a:blip r:embed="rId2"/>
          <a:stretch>
            <a:fillRect/>
          </a:stretch>
        </p:blipFill>
        <p:spPr>
          <a:xfrm>
            <a:off x="2231397" y="1890946"/>
            <a:ext cx="2696592" cy="2696592"/>
          </a:xfrm>
          <a:prstGeom prst="rect">
            <a:avLst/>
          </a:prstGeom>
        </p:spPr>
      </p:pic>
      <p:sp>
        <p:nvSpPr>
          <p:cNvPr id="3" name="Rechthoek 2">
            <a:extLst>
              <a:ext uri="{FF2B5EF4-FFF2-40B4-BE49-F238E27FC236}">
                <a16:creationId xmlns:a16="http://schemas.microsoft.com/office/drawing/2014/main" id="{1A85A368-C2C8-4D8E-861D-AD4922E508EA}"/>
              </a:ext>
            </a:extLst>
          </p:cNvPr>
          <p:cNvSpPr/>
          <p:nvPr/>
        </p:nvSpPr>
        <p:spPr>
          <a:xfrm>
            <a:off x="5269891" y="2505670"/>
            <a:ext cx="5131293" cy="1938992"/>
          </a:xfrm>
          <a:prstGeom prst="rect">
            <a:avLst/>
          </a:prstGeom>
        </p:spPr>
        <p:txBody>
          <a:bodyPr wrap="square">
            <a:spAutoFit/>
          </a:bodyPr>
          <a:lstStyle/>
          <a:p>
            <a:r>
              <a:rPr lang="nl-NL" sz="2400" dirty="0"/>
              <a:t>2) </a:t>
            </a:r>
            <a:r>
              <a:rPr lang="nl-NL" sz="2400" b="1" dirty="0"/>
              <a:t>Het</a:t>
            </a:r>
            <a:r>
              <a:rPr lang="nl-NL" sz="2400" dirty="0"/>
              <a:t> </a:t>
            </a:r>
            <a:r>
              <a:rPr lang="nl-NL" sz="2400" b="1" dirty="0"/>
              <a:t>digitale loket </a:t>
            </a:r>
            <a:r>
              <a:rPr lang="nl-NL" sz="2400" dirty="0"/>
              <a:t>waar initiatiefnemers, overheden en belanghebbenden snel kunnen zien wat is toegestaan in de fysieke leefomgeving. </a:t>
            </a:r>
          </a:p>
        </p:txBody>
      </p:sp>
    </p:spTree>
    <p:extLst>
      <p:ext uri="{BB962C8B-B14F-4D97-AF65-F5344CB8AC3E}">
        <p14:creationId xmlns:p14="http://schemas.microsoft.com/office/powerpoint/2010/main" val="1500567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5F7200AD-0ABE-4532-924F-B9B9E8EA711A}"/>
              </a:ext>
            </a:extLst>
          </p:cNvPr>
          <p:cNvSpPr/>
          <p:nvPr/>
        </p:nvSpPr>
        <p:spPr>
          <a:xfrm>
            <a:off x="807868" y="1134875"/>
            <a:ext cx="8478174" cy="5416868"/>
          </a:xfrm>
          <a:prstGeom prst="rect">
            <a:avLst/>
          </a:prstGeom>
        </p:spPr>
        <p:txBody>
          <a:bodyPr wrap="square">
            <a:spAutoFit/>
          </a:bodyPr>
          <a:lstStyle/>
          <a:p>
            <a:r>
              <a:rPr lang="nl-NL" sz="2800" b="1" dirty="0"/>
              <a:t>3) Anders werken: </a:t>
            </a:r>
          </a:p>
          <a:p>
            <a:endParaRPr lang="nl-NL" dirty="0"/>
          </a:p>
          <a:p>
            <a:pPr marL="342900" indent="-342900">
              <a:buAutoNum type="arabicParenR"/>
            </a:pPr>
            <a:r>
              <a:rPr lang="nl-NL" b="1" dirty="0"/>
              <a:t>Gebiedsgericht werken.</a:t>
            </a:r>
          </a:p>
          <a:p>
            <a:r>
              <a:rPr lang="nl-NL" dirty="0"/>
              <a:t>Sommige maatschappelijke vraagstukken vragen om meer regionale samenwerking tussen overheden. Ook gebiedsgericht werken, vergt goede samenwerking tussen overheden in de regio. </a:t>
            </a:r>
          </a:p>
          <a:p>
            <a:endParaRPr lang="nl-NL" b="1" dirty="0"/>
          </a:p>
          <a:p>
            <a:r>
              <a:rPr lang="nl-NL" b="1" dirty="0"/>
              <a:t>2) Integraal werken.</a:t>
            </a:r>
          </a:p>
          <a:p>
            <a:r>
              <a:rPr lang="nl-NL" dirty="0"/>
              <a:t>Het bijeen brengen van allerlei verschillende onderwerpen, perspectieven en belangen om daar samenhang in te brengen.  </a:t>
            </a:r>
          </a:p>
          <a:p>
            <a:endParaRPr lang="nl-NL" dirty="0"/>
          </a:p>
          <a:p>
            <a:pPr marL="342900" indent="-342900">
              <a:buAutoNum type="arabicParenR" startAt="3"/>
            </a:pPr>
            <a:r>
              <a:rPr lang="nl-NL" sz="2400" b="1" dirty="0"/>
              <a:t>Participatie en samenwerking. </a:t>
            </a:r>
          </a:p>
          <a:p>
            <a:r>
              <a:rPr lang="nl-NL" sz="2400" b="1" dirty="0"/>
              <a:t>Een ander samenspel met bewoners, bedrijven en andere belanghebbenden. Zodat goede ideeën meteen op tafel komen, bestuurders betere besluiten kunnen nemen en initiatieven uit de samenleving een plek krijgen.</a:t>
            </a:r>
          </a:p>
          <a:p>
            <a:endParaRPr lang="nl-NL" dirty="0"/>
          </a:p>
        </p:txBody>
      </p:sp>
      <p:pic>
        <p:nvPicPr>
          <p:cNvPr id="4" name="Afbeelding 3">
            <a:extLst>
              <a:ext uri="{FF2B5EF4-FFF2-40B4-BE49-F238E27FC236}">
                <a16:creationId xmlns:a16="http://schemas.microsoft.com/office/drawing/2014/main" id="{64E62A6F-D90B-436F-B427-93DEF4E4B138}"/>
              </a:ext>
            </a:extLst>
          </p:cNvPr>
          <p:cNvPicPr>
            <a:picLocks noChangeAspect="1"/>
          </p:cNvPicPr>
          <p:nvPr/>
        </p:nvPicPr>
        <p:blipFill>
          <a:blip r:embed="rId2"/>
          <a:stretch>
            <a:fillRect/>
          </a:stretch>
        </p:blipFill>
        <p:spPr>
          <a:xfrm>
            <a:off x="8702266" y="165602"/>
            <a:ext cx="3263398" cy="3263398"/>
          </a:xfrm>
          <a:prstGeom prst="rect">
            <a:avLst/>
          </a:prstGeom>
        </p:spPr>
      </p:pic>
    </p:spTree>
    <p:extLst>
      <p:ext uri="{BB962C8B-B14F-4D97-AF65-F5344CB8AC3E}">
        <p14:creationId xmlns:p14="http://schemas.microsoft.com/office/powerpoint/2010/main" val="3665072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FBBBA51-C8E1-4C45-BEDD-1E411CE3B1A3}"/>
              </a:ext>
            </a:extLst>
          </p:cNvPr>
          <p:cNvSpPr/>
          <p:nvPr/>
        </p:nvSpPr>
        <p:spPr>
          <a:xfrm>
            <a:off x="742765" y="2024882"/>
            <a:ext cx="86642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1" u="none" strike="noStrike" kern="1200" cap="none" spc="0" normalizeH="0" baseline="0" noProof="0" dirty="0">
                <a:ln>
                  <a:noFill/>
                </a:ln>
                <a:effectLst/>
                <a:uLnTx/>
                <a:uFillTx/>
                <a:latin typeface="Gisha" panose="020B0502040204020203" pitchFamily="34" charset="-79"/>
                <a:ea typeface="+mn-ea"/>
                <a:cs typeface="Gisha" panose="020B0502040204020203" pitchFamily="34" charset="-79"/>
              </a:rPr>
              <a:t>Wijkparticipatie? Eerst de buurt, dan de stedenbouwkundigen!</a:t>
            </a:r>
          </a:p>
        </p:txBody>
      </p:sp>
      <p:sp>
        <p:nvSpPr>
          <p:cNvPr id="5" name="Rechthoek 4">
            <a:extLst>
              <a:ext uri="{FF2B5EF4-FFF2-40B4-BE49-F238E27FC236}">
                <a16:creationId xmlns:a16="http://schemas.microsoft.com/office/drawing/2014/main" id="{876F9837-C8F8-48BA-80CF-E22C8AB0BA62}"/>
              </a:ext>
            </a:extLst>
          </p:cNvPr>
          <p:cNvSpPr/>
          <p:nvPr/>
        </p:nvSpPr>
        <p:spPr>
          <a:xfrm>
            <a:off x="742765" y="2771186"/>
            <a:ext cx="1074958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a:ea typeface="+mn-ea"/>
                <a:cs typeface="+mn-cs"/>
              </a:rPr>
              <a:t>‘Participatie is een proces dat bedoeld is om afspraken te maken met iedereen</a:t>
            </a:r>
            <a:r>
              <a:rPr lang="nl-NL" sz="2000" dirty="0">
                <a:solidFill>
                  <a:prstClr val="black"/>
                </a:solidFill>
                <a:latin typeface="Calibri"/>
              </a:rPr>
              <a:t> in de </a:t>
            </a:r>
            <a:r>
              <a:rPr kumimoji="0" lang="nl-NL" sz="2000" b="0" i="0" u="none" strike="noStrike" kern="1200" cap="none" spc="0" normalizeH="0" baseline="0" noProof="0" dirty="0">
                <a:ln>
                  <a:noFill/>
                </a:ln>
                <a:solidFill>
                  <a:prstClr val="black"/>
                </a:solidFill>
                <a:effectLst/>
                <a:uLnTx/>
                <a:uFillTx/>
                <a:latin typeface="Calibri"/>
                <a:ea typeface="+mn-ea"/>
                <a:cs typeface="+mn-cs"/>
              </a:rPr>
              <a:t>omgeving &amp; die rekening houdt met </a:t>
            </a:r>
            <a:r>
              <a:rPr lang="nl-NL" sz="2000" dirty="0">
                <a:solidFill>
                  <a:prstClr val="black"/>
                </a:solidFill>
                <a:latin typeface="Calibri"/>
              </a:rPr>
              <a:t>zoveel </a:t>
            </a:r>
            <a:r>
              <a:rPr kumimoji="0" lang="nl-NL" sz="2000" b="0" i="0" u="none" strike="noStrike" kern="1200" cap="none" spc="0" normalizeH="0" baseline="0" noProof="0" dirty="0">
                <a:ln>
                  <a:noFill/>
                </a:ln>
                <a:solidFill>
                  <a:prstClr val="black"/>
                </a:solidFill>
                <a:effectLst/>
                <a:uLnTx/>
                <a:uFillTx/>
                <a:latin typeface="Calibri"/>
                <a:ea typeface="+mn-ea"/>
                <a:cs typeface="+mn-cs"/>
              </a:rPr>
              <a:t>mogelijk belangen van de verschillende groepen in die omgeving</a:t>
            </a:r>
            <a:r>
              <a:rPr lang="nl-NL" sz="2000" dirty="0">
                <a:solidFill>
                  <a:prstClr val="black"/>
                </a:solidFill>
                <a:latin typeface="Calibri"/>
              </a:rPr>
              <a:t>’. </a:t>
            </a:r>
            <a:endParaRPr kumimoji="0" lang="nl-NL"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hthoek 7">
            <a:extLst>
              <a:ext uri="{FF2B5EF4-FFF2-40B4-BE49-F238E27FC236}">
                <a16:creationId xmlns:a16="http://schemas.microsoft.com/office/drawing/2014/main" id="{75FD25A9-67A3-4E83-B903-6B7B4B46B896}"/>
              </a:ext>
            </a:extLst>
          </p:cNvPr>
          <p:cNvSpPr/>
          <p:nvPr/>
        </p:nvSpPr>
        <p:spPr>
          <a:xfrm>
            <a:off x="742765" y="941742"/>
            <a:ext cx="10324730" cy="830997"/>
          </a:xfrm>
          <a:prstGeom prst="rect">
            <a:avLst/>
          </a:prstGeom>
        </p:spPr>
        <p:txBody>
          <a:bodyPr wrap="square">
            <a:spAutoFit/>
          </a:bodyPr>
          <a:lstStyle/>
          <a:p>
            <a:r>
              <a:rPr lang="nl-NL" sz="2400" b="1" dirty="0"/>
              <a:t>Participatie is met de Omgevingswet niet vrijblijvend. </a:t>
            </a:r>
          </a:p>
          <a:p>
            <a:r>
              <a:rPr lang="nl-NL" sz="2400" b="1" dirty="0"/>
              <a:t>Wat je moet regelen staat in de wet. Nu belangrijk: </a:t>
            </a:r>
          </a:p>
        </p:txBody>
      </p:sp>
      <p:pic>
        <p:nvPicPr>
          <p:cNvPr id="2" name="Afbeelding 1">
            <a:extLst>
              <a:ext uri="{FF2B5EF4-FFF2-40B4-BE49-F238E27FC236}">
                <a16:creationId xmlns:a16="http://schemas.microsoft.com/office/drawing/2014/main" id="{EE95330E-422B-12EA-7DD4-252194EE1419}"/>
              </a:ext>
            </a:extLst>
          </p:cNvPr>
          <p:cNvPicPr>
            <a:picLocks noChangeAspect="1"/>
          </p:cNvPicPr>
          <p:nvPr/>
        </p:nvPicPr>
        <p:blipFill>
          <a:blip r:embed="rId2"/>
          <a:stretch>
            <a:fillRect/>
          </a:stretch>
        </p:blipFill>
        <p:spPr>
          <a:xfrm>
            <a:off x="923866" y="3864095"/>
            <a:ext cx="4821381" cy="2715572"/>
          </a:xfrm>
          <a:prstGeom prst="rect">
            <a:avLst/>
          </a:prstGeom>
        </p:spPr>
      </p:pic>
    </p:spTree>
    <p:extLst>
      <p:ext uri="{BB962C8B-B14F-4D97-AF65-F5344CB8AC3E}">
        <p14:creationId xmlns:p14="http://schemas.microsoft.com/office/powerpoint/2010/main" val="3974003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B77C3F4-7815-AF32-4895-CFD54D2B8BE4}"/>
              </a:ext>
            </a:extLst>
          </p:cNvPr>
          <p:cNvPicPr>
            <a:picLocks noChangeAspect="1"/>
          </p:cNvPicPr>
          <p:nvPr/>
        </p:nvPicPr>
        <p:blipFill rotWithShape="1">
          <a:blip r:embed="rId2"/>
          <a:srcRect l="24052" t="18084" r="30690" b="26130"/>
          <a:stretch/>
        </p:blipFill>
        <p:spPr>
          <a:xfrm>
            <a:off x="1789386" y="564811"/>
            <a:ext cx="8102759" cy="5617914"/>
          </a:xfrm>
          <a:prstGeom prst="rect">
            <a:avLst/>
          </a:prstGeom>
        </p:spPr>
      </p:pic>
    </p:spTree>
    <p:extLst>
      <p:ext uri="{BB962C8B-B14F-4D97-AF65-F5344CB8AC3E}">
        <p14:creationId xmlns:p14="http://schemas.microsoft.com/office/powerpoint/2010/main" val="1834153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371B3F3-EE3F-BB54-8FEF-A20E9CFC4FC4}"/>
              </a:ext>
            </a:extLst>
          </p:cNvPr>
          <p:cNvSpPr>
            <a:spLocks noGrp="1"/>
          </p:cNvSpPr>
          <p:nvPr>
            <p:ph type="title"/>
          </p:nvPr>
        </p:nvSpPr>
        <p:spPr>
          <a:xfrm>
            <a:off x="638882" y="639193"/>
            <a:ext cx="3571810" cy="3573516"/>
          </a:xfrm>
        </p:spPr>
        <p:txBody>
          <a:bodyPr vert="horz" lIns="91440" tIns="45720" rIns="91440" bIns="45720" rtlCol="0" anchor="b">
            <a:normAutofit fontScale="90000"/>
          </a:bodyPr>
          <a:lstStyle/>
          <a:p>
            <a:r>
              <a:rPr lang="en-US" sz="6100" kern="1200" dirty="0" err="1">
                <a:solidFill>
                  <a:schemeClr val="tx1"/>
                </a:solidFill>
                <a:latin typeface="+mj-lt"/>
                <a:ea typeface="+mj-ea"/>
                <a:cs typeface="+mj-cs"/>
              </a:rPr>
              <a:t>Volgende</a:t>
            </a:r>
            <a:r>
              <a:rPr lang="en-US" sz="6100" kern="1200" dirty="0">
                <a:solidFill>
                  <a:schemeClr val="tx1"/>
                </a:solidFill>
                <a:latin typeface="+mj-lt"/>
                <a:ea typeface="+mj-ea"/>
                <a:cs typeface="+mj-cs"/>
              </a:rPr>
              <a:t> week </a:t>
            </a:r>
            <a:r>
              <a:rPr lang="en-US" sz="6100" kern="1200" dirty="0" err="1">
                <a:solidFill>
                  <a:schemeClr val="tx1"/>
                </a:solidFill>
                <a:latin typeface="+mj-lt"/>
                <a:ea typeface="+mj-ea"/>
                <a:cs typeface="+mj-cs"/>
              </a:rPr>
              <a:t>laatste</a:t>
            </a:r>
            <a:r>
              <a:rPr lang="en-US" sz="6100" kern="1200" dirty="0">
                <a:solidFill>
                  <a:schemeClr val="tx1"/>
                </a:solidFill>
                <a:latin typeface="+mj-lt"/>
                <a:ea typeface="+mj-ea"/>
                <a:cs typeface="+mj-cs"/>
              </a:rPr>
              <a:t> les van half </a:t>
            </a:r>
            <a:r>
              <a:rPr lang="en-US" sz="6100" kern="1200" dirty="0" err="1">
                <a:solidFill>
                  <a:schemeClr val="tx1"/>
                </a:solidFill>
                <a:latin typeface="+mj-lt"/>
                <a:ea typeface="+mj-ea"/>
                <a:cs typeface="+mj-cs"/>
              </a:rPr>
              <a:t>uurtje</a:t>
            </a:r>
            <a:r>
              <a:rPr lang="en-US" sz="6100" kern="1200" dirty="0">
                <a:solidFill>
                  <a:schemeClr val="tx1"/>
                </a:solidFill>
                <a:latin typeface="+mj-lt"/>
                <a:ea typeface="+mj-ea"/>
                <a:cs typeface="+mj-cs"/>
              </a:rPr>
              <a:t>!</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Vragen silhouet">
            <a:extLst>
              <a:ext uri="{FF2B5EF4-FFF2-40B4-BE49-F238E27FC236}">
                <a16:creationId xmlns:a16="http://schemas.microsoft.com/office/drawing/2014/main" id="{7FC6F77B-5EE7-1554-46CA-E8CEF591AB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86400" y="640080"/>
            <a:ext cx="5550408" cy="5550408"/>
          </a:xfrm>
          <a:prstGeom prst="rect">
            <a:avLst/>
          </a:prstGeom>
        </p:spPr>
      </p:pic>
    </p:spTree>
    <p:extLst>
      <p:ext uri="{BB962C8B-B14F-4D97-AF65-F5344CB8AC3E}">
        <p14:creationId xmlns:p14="http://schemas.microsoft.com/office/powerpoint/2010/main" val="590294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 name="Rectangle 8">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E943D16-3567-4A9D-B954-77A6244D9BBD}"/>
              </a:ext>
            </a:extLst>
          </p:cNvPr>
          <p:cNvSpPr>
            <a:spLocks noGrp="1"/>
          </p:cNvSpPr>
          <p:nvPr>
            <p:ph type="title"/>
          </p:nvPr>
        </p:nvSpPr>
        <p:spPr>
          <a:xfrm>
            <a:off x="1804988" y="1442172"/>
            <a:ext cx="8582025" cy="2177328"/>
          </a:xfrm>
        </p:spPr>
        <p:txBody>
          <a:bodyPr vert="horz" lIns="91440" tIns="45720" rIns="91440" bIns="45720" rtlCol="0" anchor="ctr">
            <a:normAutofit/>
          </a:bodyPr>
          <a:lstStyle/>
          <a:p>
            <a:pPr algn="ctr"/>
            <a:r>
              <a:rPr lang="en-US" sz="6600" kern="1200" dirty="0" err="1">
                <a:solidFill>
                  <a:schemeClr val="tx1"/>
                </a:solidFill>
                <a:latin typeface="+mj-lt"/>
                <a:ea typeface="+mj-ea"/>
                <a:cs typeface="+mj-cs"/>
              </a:rPr>
              <a:t>Belangrijke</a:t>
            </a:r>
            <a:r>
              <a:rPr lang="en-US" sz="6600" kern="1200" dirty="0">
                <a:solidFill>
                  <a:schemeClr val="tx1"/>
                </a:solidFill>
                <a:latin typeface="+mj-lt"/>
                <a:ea typeface="+mj-ea"/>
                <a:cs typeface="+mj-cs"/>
              </a:rPr>
              <a:t> partners</a:t>
            </a:r>
          </a:p>
        </p:txBody>
      </p:sp>
      <p:sp>
        <p:nvSpPr>
          <p:cNvPr id="11" name="Rectangle: Rounded Corners 10">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31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D9738C-4863-4958-945F-823E912B1F20}"/>
              </a:ext>
            </a:extLst>
          </p:cNvPr>
          <p:cNvGraphicFramePr/>
          <p:nvPr/>
        </p:nvGraphicFramePr>
        <p:xfrm>
          <a:off x="2209800" y="1149986"/>
          <a:ext cx="8128000" cy="3091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vak 2">
            <a:extLst>
              <a:ext uri="{FF2B5EF4-FFF2-40B4-BE49-F238E27FC236}">
                <a16:creationId xmlns:a16="http://schemas.microsoft.com/office/drawing/2014/main" id="{A22AEFCC-2B6A-4088-939D-063B8FC1E54C}"/>
              </a:ext>
            </a:extLst>
          </p:cNvPr>
          <p:cNvSpPr txBox="1"/>
          <p:nvPr/>
        </p:nvSpPr>
        <p:spPr>
          <a:xfrm>
            <a:off x="1181100" y="948469"/>
            <a:ext cx="105029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srgbClr val="70AD47"/>
                </a:solidFill>
                <a:effectLst/>
                <a:uLnTx/>
                <a:uFillTx/>
                <a:latin typeface="Arial" panose="020B0604020202020204" pitchFamily="34" charset="0"/>
                <a:ea typeface="+mn-ea"/>
                <a:cs typeface="Arial" panose="020B0604020202020204" pitchFamily="34" charset="0"/>
              </a:rPr>
              <a:t>Je gaat niet zomaar een gebied (HER-) inrichten</a:t>
            </a:r>
            <a:r>
              <a:rPr kumimoji="0" lang="nl-NL"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Rechthoek 3">
            <a:extLst>
              <a:ext uri="{FF2B5EF4-FFF2-40B4-BE49-F238E27FC236}">
                <a16:creationId xmlns:a16="http://schemas.microsoft.com/office/drawing/2014/main" id="{9DC3F823-310C-4BC7-80D1-47B7AB20DF44}"/>
              </a:ext>
            </a:extLst>
          </p:cNvPr>
          <p:cNvSpPr/>
          <p:nvPr/>
        </p:nvSpPr>
        <p:spPr>
          <a:xfrm>
            <a:off x="1611312" y="3825676"/>
            <a:ext cx="9324975"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Woningcoöperaties &amp; de gemeente in samenwerking met de bewoners  </a:t>
            </a:r>
          </a:p>
        </p:txBody>
      </p:sp>
      <p:sp>
        <p:nvSpPr>
          <p:cNvPr id="5" name="Rechthoek 4">
            <a:extLst>
              <a:ext uri="{FF2B5EF4-FFF2-40B4-BE49-F238E27FC236}">
                <a16:creationId xmlns:a16="http://schemas.microsoft.com/office/drawing/2014/main" id="{C2CEE088-CEFB-4596-A1EA-A62593C4324D}"/>
              </a:ext>
            </a:extLst>
          </p:cNvPr>
          <p:cNvSpPr/>
          <p:nvPr/>
        </p:nvSpPr>
        <p:spPr>
          <a:xfrm>
            <a:off x="662616" y="5186256"/>
            <a:ext cx="11222368" cy="769441"/>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Wet- en regelgeving, bestemmingsplannen</a:t>
            </a:r>
            <a:r>
              <a:rPr lang="nl-NL" sz="4400" dirty="0">
                <a:solidFill>
                  <a:prstClr val="black"/>
                </a:solidFill>
                <a:latin typeface="Arial" panose="020B0604020202020204" pitchFamily="34" charset="0"/>
                <a:cs typeface="Arial" panose="020B0604020202020204" pitchFamily="34" charset="0"/>
              </a:rPr>
              <a:t>.</a:t>
            </a:r>
            <a:endParaRPr kumimoji="0" lang="nl-NL"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6613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82703-5688-F324-8A93-57C66F2F5811}"/>
              </a:ext>
            </a:extLst>
          </p:cNvPr>
          <p:cNvSpPr>
            <a:spLocks noGrp="1"/>
          </p:cNvSpPr>
          <p:nvPr>
            <p:ph type="title"/>
          </p:nvPr>
        </p:nvSpPr>
        <p:spPr>
          <a:xfrm>
            <a:off x="910937" y="56884"/>
            <a:ext cx="10515600" cy="1325563"/>
          </a:xfrm>
        </p:spPr>
        <p:txBody>
          <a:bodyPr/>
          <a:lstStyle/>
          <a:p>
            <a:r>
              <a:rPr lang="nl-NL" dirty="0"/>
              <a:t>Partners bij gebiedsontwikkeling: </a:t>
            </a:r>
          </a:p>
        </p:txBody>
      </p:sp>
      <p:graphicFrame>
        <p:nvGraphicFramePr>
          <p:cNvPr id="3" name="Diagram 2">
            <a:extLst>
              <a:ext uri="{FF2B5EF4-FFF2-40B4-BE49-F238E27FC236}">
                <a16:creationId xmlns:a16="http://schemas.microsoft.com/office/drawing/2014/main" id="{3D8301E2-91C4-6A54-13FE-04A849C35F52}"/>
              </a:ext>
            </a:extLst>
          </p:cNvPr>
          <p:cNvGraphicFramePr/>
          <p:nvPr>
            <p:extLst>
              <p:ext uri="{D42A27DB-BD31-4B8C-83A1-F6EECF244321}">
                <p14:modId xmlns:p14="http://schemas.microsoft.com/office/powerpoint/2010/main" val="1021902100"/>
              </p:ext>
            </p:extLst>
          </p:nvPr>
        </p:nvGraphicFramePr>
        <p:xfrm>
          <a:off x="-347518" y="104178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xplosie: 14 punten 3">
            <a:extLst>
              <a:ext uri="{FF2B5EF4-FFF2-40B4-BE49-F238E27FC236}">
                <a16:creationId xmlns:a16="http://schemas.microsoft.com/office/drawing/2014/main" id="{6FEA6763-336F-5E01-5E3E-7A155C0FA75C}"/>
              </a:ext>
            </a:extLst>
          </p:cNvPr>
          <p:cNvSpPr/>
          <p:nvPr/>
        </p:nvSpPr>
        <p:spPr>
          <a:xfrm rot="20362161">
            <a:off x="7839636" y="2540595"/>
            <a:ext cx="3106882" cy="2965123"/>
          </a:xfrm>
          <a:prstGeom prst="irregularSeal2">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latin typeface="Comic Sans MS" panose="030F0702030302020204" pitchFamily="66" charset="0"/>
              </a:rPr>
              <a:t>Puzzeltje leggen! </a:t>
            </a:r>
          </a:p>
        </p:txBody>
      </p:sp>
    </p:spTree>
    <p:extLst>
      <p:ext uri="{BB962C8B-B14F-4D97-AF65-F5344CB8AC3E}">
        <p14:creationId xmlns:p14="http://schemas.microsoft.com/office/powerpoint/2010/main" val="428320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43898712-AD42-3B14-7A1D-FEB0E6C4D34A}"/>
              </a:ext>
            </a:extLst>
          </p:cNvPr>
          <p:cNvGraphicFramePr>
            <a:graphicFrameLocks noGrp="1"/>
          </p:cNvGraphicFramePr>
          <p:nvPr>
            <p:extLst>
              <p:ext uri="{D42A27DB-BD31-4B8C-83A1-F6EECF244321}">
                <p14:modId xmlns:p14="http://schemas.microsoft.com/office/powerpoint/2010/main" val="2321958005"/>
              </p:ext>
            </p:extLst>
          </p:nvPr>
        </p:nvGraphicFramePr>
        <p:xfrm>
          <a:off x="1054388" y="649315"/>
          <a:ext cx="9718906" cy="5180476"/>
        </p:xfrm>
        <a:graphic>
          <a:graphicData uri="http://schemas.openxmlformats.org/drawingml/2006/table">
            <a:tbl>
              <a:tblPr firstRow="1" firstCol="1" bandRow="1"/>
              <a:tblGrid>
                <a:gridCol w="3239172">
                  <a:extLst>
                    <a:ext uri="{9D8B030D-6E8A-4147-A177-3AD203B41FA5}">
                      <a16:colId xmlns:a16="http://schemas.microsoft.com/office/drawing/2014/main" val="3410038737"/>
                    </a:ext>
                  </a:extLst>
                </a:gridCol>
                <a:gridCol w="3239867">
                  <a:extLst>
                    <a:ext uri="{9D8B030D-6E8A-4147-A177-3AD203B41FA5}">
                      <a16:colId xmlns:a16="http://schemas.microsoft.com/office/drawing/2014/main" val="1424639078"/>
                    </a:ext>
                  </a:extLst>
                </a:gridCol>
                <a:gridCol w="3239867">
                  <a:extLst>
                    <a:ext uri="{9D8B030D-6E8A-4147-A177-3AD203B41FA5}">
                      <a16:colId xmlns:a16="http://schemas.microsoft.com/office/drawing/2014/main" val="2506983663"/>
                    </a:ext>
                  </a:extLst>
                </a:gridCol>
              </a:tblGrid>
              <a:tr h="281069">
                <a:tc>
                  <a:txBody>
                    <a:bodyPr/>
                    <a:lstStyle/>
                    <a:p>
                      <a:pPr>
                        <a:lnSpc>
                          <a:spcPct val="107000"/>
                        </a:lnSpc>
                        <a:spcAft>
                          <a:spcPts val="800"/>
                        </a:spcAft>
                      </a:pPr>
                      <a:r>
                        <a:rPr lang="nl-NL" sz="1600" b="1" kern="100">
                          <a:effectLst/>
                          <a:latin typeface="Calibri" panose="020F0502020204030204" pitchFamily="34" charset="0"/>
                          <a:ea typeface="Calibri" panose="020F0502020204030204" pitchFamily="34" charset="0"/>
                          <a:cs typeface="Times New Roman" panose="02020603050405020304" pitchFamily="18" charset="0"/>
                        </a:rPr>
                        <a:t>Gemeente</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b="1" kern="100">
                          <a:effectLst/>
                          <a:latin typeface="Calibri" panose="020F0502020204030204" pitchFamily="34" charset="0"/>
                          <a:ea typeface="Calibri" panose="020F0502020204030204" pitchFamily="34" charset="0"/>
                          <a:cs typeface="Times New Roman" panose="02020603050405020304" pitchFamily="18" charset="0"/>
                        </a:rPr>
                        <a:t>Woningbouwcorporatie</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b="1" kern="100">
                          <a:effectLst/>
                          <a:latin typeface="Calibri" panose="020F0502020204030204" pitchFamily="34" charset="0"/>
                          <a:ea typeface="Calibri" panose="020F0502020204030204" pitchFamily="34" charset="0"/>
                          <a:cs typeface="Times New Roman" panose="02020603050405020304" pitchFamily="18" charset="0"/>
                        </a:rPr>
                        <a:t>Projectontwikkelaar</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825666"/>
                  </a:ext>
                </a:extLst>
              </a:tr>
              <a:tr h="575151">
                <a:tc>
                  <a:txBody>
                    <a:bodyPr/>
                    <a:lstStyle/>
                    <a:p>
                      <a:pPr>
                        <a:lnSpc>
                          <a:spcPct val="107000"/>
                        </a:lnSpc>
                        <a:spcAft>
                          <a:spcPts val="800"/>
                        </a:spcAft>
                      </a:pPr>
                      <a:r>
                        <a:rPr lang="nl-NL" sz="1600" kern="100">
                          <a:effectLst/>
                          <a:latin typeface="Calibri" panose="020F0502020204030204" pitchFamily="34" charset="0"/>
                          <a:ea typeface="Calibri" panose="020F0502020204030204" pitchFamily="34" charset="0"/>
                          <a:cs typeface="Times New Roman" panose="02020603050405020304" pitchFamily="18" charset="0"/>
                        </a:rPr>
                        <a:t>Politieke keuze om te investeren in de stad om de leefbaarheid te vergroten.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kern="100">
                          <a:effectLst/>
                          <a:latin typeface="Calibri" panose="020F0502020204030204" pitchFamily="34" charset="0"/>
                          <a:ea typeface="Calibri" panose="020F0502020204030204" pitchFamily="34" charset="0"/>
                          <a:cs typeface="Times New Roman" panose="02020603050405020304" pitchFamily="18" charset="0"/>
                        </a:rPr>
                        <a:t>Zij zorgen voor betaalbare woningen in de sociale huursector.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kern="100">
                          <a:effectLst/>
                          <a:latin typeface="Calibri" panose="020F0502020204030204" pitchFamily="34" charset="0"/>
                          <a:ea typeface="Calibri" panose="020F0502020204030204" pitchFamily="34" charset="0"/>
                          <a:cs typeface="Times New Roman" panose="02020603050405020304" pitchFamily="18" charset="0"/>
                        </a:rPr>
                        <a:t>Zij houden zich bezig met het ontwikkelen en realiseren van bouwprojecten.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2854966"/>
                  </a:ext>
                </a:extLst>
              </a:tr>
              <a:tr h="281069">
                <a:tc>
                  <a:txBody>
                    <a:bodyPr/>
                    <a:lstStyle/>
                    <a:p>
                      <a:pPr>
                        <a:lnSpc>
                          <a:spcPct val="107000"/>
                        </a:lnSpc>
                        <a:spcAft>
                          <a:spcPts val="800"/>
                        </a:spcAft>
                      </a:pPr>
                      <a:r>
                        <a:rPr lang="nl-NL" sz="1600" kern="100">
                          <a:effectLst/>
                          <a:latin typeface="Calibri" panose="020F0502020204030204" pitchFamily="34" charset="0"/>
                          <a:ea typeface="Calibri" panose="020F0502020204030204" pitchFamily="34" charset="0"/>
                          <a:cs typeface="Times New Roman" panose="02020603050405020304" pitchFamily="18" charset="0"/>
                        </a:rPr>
                        <a:t>Handhaver van wet- en regelgeving.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kern="100">
                          <a:effectLst/>
                          <a:latin typeface="Calibri" panose="020F0502020204030204" pitchFamily="34" charset="0"/>
                          <a:ea typeface="Calibri" panose="020F0502020204030204" pitchFamily="34" charset="0"/>
                          <a:cs typeface="Times New Roman" panose="02020603050405020304" pitchFamily="18" charset="0"/>
                        </a:rPr>
                        <a:t>Zij zijn een maatschappelijke organisatie.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kern="100">
                          <a:effectLst/>
                          <a:latin typeface="Calibri" panose="020F0502020204030204" pitchFamily="34" charset="0"/>
                          <a:ea typeface="Calibri" panose="020F0502020204030204" pitchFamily="34" charset="0"/>
                          <a:cs typeface="Times New Roman" panose="02020603050405020304" pitchFamily="18" charset="0"/>
                        </a:rPr>
                        <a:t>Zij zijn een commerciële partij.</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4296367"/>
                  </a:ext>
                </a:extLst>
              </a:tr>
              <a:tr h="1163313">
                <a:tc>
                  <a:txBody>
                    <a:bodyPr/>
                    <a:lstStyle/>
                    <a:p>
                      <a:pPr>
                        <a:lnSpc>
                          <a:spcPct val="107000"/>
                        </a:lnSpc>
                        <a:spcAft>
                          <a:spcPts val="800"/>
                        </a:spcAft>
                      </a:pPr>
                      <a:r>
                        <a:rPr lang="nl-NL" sz="1600" kern="100">
                          <a:effectLst/>
                          <a:latin typeface="Calibri" panose="020F0502020204030204" pitchFamily="34" charset="0"/>
                          <a:ea typeface="Calibri" panose="020F0502020204030204" pitchFamily="34" charset="0"/>
                          <a:cs typeface="Times New Roman" panose="02020603050405020304" pitchFamily="18" charset="0"/>
                        </a:rPr>
                        <a:t>In ruimtelijke plannen zoals bestemmingsplannen, wijzigingsplannen en structuurvisies staan regels voor bijvoorbeeld woningbouw, winkels, bedrijven en groen.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Zij zorgen voor duurzame woningen.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Zij zijn verantwoordelijk voor het gehele proces van deze projecten. Dit begint bij het kopen van de grond tot aan de oplevering van het project.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0997813"/>
                  </a:ext>
                </a:extLst>
              </a:tr>
              <a:tr h="1163313">
                <a:tc>
                  <a:txBody>
                    <a:bodyPr/>
                    <a:lstStyle/>
                    <a:p>
                      <a:pPr>
                        <a:lnSpc>
                          <a:spcPct val="107000"/>
                        </a:lnSpc>
                        <a:spcAft>
                          <a:spcPts val="800"/>
                        </a:spcAft>
                      </a:pPr>
                      <a:r>
                        <a:rPr lang="nl-NL" sz="1600" kern="100">
                          <a:effectLst/>
                          <a:latin typeface="Calibri" panose="020F0502020204030204" pitchFamily="34" charset="0"/>
                          <a:ea typeface="Calibri" panose="020F0502020204030204" pitchFamily="34" charset="0"/>
                          <a:cs typeface="Times New Roman" panose="02020603050405020304" pitchFamily="18" charset="0"/>
                        </a:rPr>
                        <a:t>Een ruimtelijk plan regelt waar en wat op een perceel gebouwd of aangelegd mag worden, welk gebruik is toegestaan en wat de toekomstige ontwikkeling 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kern="100">
                          <a:effectLst/>
                          <a:latin typeface="Calibri" panose="020F0502020204030204" pitchFamily="34" charset="0"/>
                          <a:ea typeface="Calibri" panose="020F0502020204030204" pitchFamily="34" charset="0"/>
                          <a:cs typeface="Times New Roman" panose="02020603050405020304" pitchFamily="18" charset="0"/>
                        </a:rPr>
                        <a:t>Zij zorgen voor leefbare woonomgeving.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kern="100">
                          <a:effectLst/>
                          <a:latin typeface="Calibri" panose="020F0502020204030204" pitchFamily="34" charset="0"/>
                          <a:ea typeface="Calibri" panose="020F0502020204030204" pitchFamily="34" charset="0"/>
                          <a:cs typeface="Times New Roman" panose="02020603050405020304" pitchFamily="18" charset="0"/>
                        </a:rPr>
                        <a:t>Als het projectplan van deze partij niet aan het bestemmingsplan voldoet, kan er van het bestemmingsplan afgeweken worden.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3972139"/>
                  </a:ext>
                </a:extLst>
              </a:tr>
              <a:tr h="575151">
                <a:tc>
                  <a:txBody>
                    <a:bodyPr/>
                    <a:lstStyle/>
                    <a:p>
                      <a:pPr>
                        <a:lnSpc>
                          <a:spcPct val="107000"/>
                        </a:lnSpc>
                        <a:spcAft>
                          <a:spcPts val="800"/>
                        </a:spcAft>
                      </a:pPr>
                      <a:r>
                        <a:rPr lang="nl-NL" sz="1600" kern="100">
                          <a:effectLst/>
                          <a:latin typeface="Calibri" panose="020F0502020204030204" pitchFamily="34" charset="0"/>
                          <a:ea typeface="Calibri" panose="020F0502020204030204" pitchFamily="34" charset="0"/>
                          <a:cs typeface="Times New Roman" panose="02020603050405020304" pitchFamily="18" charset="0"/>
                        </a:rPr>
                        <a:t>Zij houden toezicht op de woningbouw en maakt daarover afspraken met andere partijen.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kern="100">
                          <a:effectLst/>
                          <a:latin typeface="Calibri" panose="020F0502020204030204" pitchFamily="34" charset="0"/>
                          <a:ea typeface="Calibri" panose="020F0502020204030204" pitchFamily="34" charset="0"/>
                          <a:cs typeface="Times New Roman" panose="02020603050405020304" pitchFamily="18" charset="0"/>
                        </a:rPr>
                        <a:t>Voorbeeld is Tiwos.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Voorbeeld is Wijnen.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4773240"/>
                  </a:ext>
                </a:extLst>
              </a:tr>
            </a:tbl>
          </a:graphicData>
        </a:graphic>
      </p:graphicFrame>
    </p:spTree>
    <p:extLst>
      <p:ext uri="{BB962C8B-B14F-4D97-AF65-F5344CB8AC3E}">
        <p14:creationId xmlns:p14="http://schemas.microsoft.com/office/powerpoint/2010/main" val="1376265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1D7EB-E2CD-C895-C2AA-CC03F2B45BDD}"/>
              </a:ext>
            </a:extLst>
          </p:cNvPr>
          <p:cNvSpPr>
            <a:spLocks noGrp="1"/>
          </p:cNvSpPr>
          <p:nvPr>
            <p:ph type="title"/>
          </p:nvPr>
        </p:nvSpPr>
        <p:spPr/>
        <p:txBody>
          <a:bodyPr/>
          <a:lstStyle/>
          <a:p>
            <a:r>
              <a:rPr lang="nl-NL" dirty="0"/>
              <a:t>Belangrijke speler: de gemeente</a:t>
            </a:r>
          </a:p>
        </p:txBody>
      </p:sp>
      <p:sp>
        <p:nvSpPr>
          <p:cNvPr id="3" name="Ovaal 2">
            <a:extLst>
              <a:ext uri="{FF2B5EF4-FFF2-40B4-BE49-F238E27FC236}">
                <a16:creationId xmlns:a16="http://schemas.microsoft.com/office/drawing/2014/main" id="{AD6DDE02-342B-1E8C-9C53-EFC56AC8ECAC}"/>
              </a:ext>
            </a:extLst>
          </p:cNvPr>
          <p:cNvSpPr/>
          <p:nvPr/>
        </p:nvSpPr>
        <p:spPr>
          <a:xfrm>
            <a:off x="838200" y="3823854"/>
            <a:ext cx="3273136" cy="20470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000" dirty="0"/>
              <a:t>Politieke keuze om te investeren in de stad om de leefbaarheid te vergroten </a:t>
            </a:r>
          </a:p>
        </p:txBody>
      </p:sp>
      <p:sp>
        <p:nvSpPr>
          <p:cNvPr id="4" name="Ovaal 3">
            <a:extLst>
              <a:ext uri="{FF2B5EF4-FFF2-40B4-BE49-F238E27FC236}">
                <a16:creationId xmlns:a16="http://schemas.microsoft.com/office/drawing/2014/main" id="{20079CBC-8483-B86D-7BFB-401B3546C07C}"/>
              </a:ext>
            </a:extLst>
          </p:cNvPr>
          <p:cNvSpPr/>
          <p:nvPr/>
        </p:nvSpPr>
        <p:spPr>
          <a:xfrm>
            <a:off x="4578927" y="3823854"/>
            <a:ext cx="3034145" cy="194309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dirty="0"/>
              <a:t>Financier om projecten te steunen</a:t>
            </a:r>
          </a:p>
        </p:txBody>
      </p:sp>
      <p:sp>
        <p:nvSpPr>
          <p:cNvPr id="5" name="Ovaal 4">
            <a:extLst>
              <a:ext uri="{FF2B5EF4-FFF2-40B4-BE49-F238E27FC236}">
                <a16:creationId xmlns:a16="http://schemas.microsoft.com/office/drawing/2014/main" id="{077C0BD9-7B4C-7C4B-8804-51769C31CCBD}"/>
              </a:ext>
            </a:extLst>
          </p:cNvPr>
          <p:cNvSpPr/>
          <p:nvPr/>
        </p:nvSpPr>
        <p:spPr>
          <a:xfrm>
            <a:off x="8423564" y="3823854"/>
            <a:ext cx="3034145" cy="1839191"/>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dirty="0"/>
              <a:t>Handhaver van wet- en regelgeving</a:t>
            </a:r>
          </a:p>
        </p:txBody>
      </p:sp>
      <p:pic>
        <p:nvPicPr>
          <p:cNvPr id="7" name="Graphic 6" descr="Wegwijzer silhouet">
            <a:extLst>
              <a:ext uri="{FF2B5EF4-FFF2-40B4-BE49-F238E27FC236}">
                <a16:creationId xmlns:a16="http://schemas.microsoft.com/office/drawing/2014/main" id="{61ACC7E5-DA30-1D9E-2913-2C0DC1AAA4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77265" y="1699130"/>
            <a:ext cx="1595006" cy="1595006"/>
          </a:xfrm>
          <a:prstGeom prst="rect">
            <a:avLst/>
          </a:prstGeom>
        </p:spPr>
      </p:pic>
      <p:pic>
        <p:nvPicPr>
          <p:cNvPr id="9" name="Graphic 8" descr="Euro met effen opvulling">
            <a:extLst>
              <a:ext uri="{FF2B5EF4-FFF2-40B4-BE49-F238E27FC236}">
                <a16:creationId xmlns:a16="http://schemas.microsoft.com/office/drawing/2014/main" id="{1596E029-6363-1458-590A-43B1301AEB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40170" y="2014428"/>
            <a:ext cx="914400" cy="914400"/>
          </a:xfrm>
          <a:prstGeom prst="rect">
            <a:avLst/>
          </a:prstGeom>
        </p:spPr>
      </p:pic>
      <p:pic>
        <p:nvPicPr>
          <p:cNvPr id="11" name="Graphic 10" descr="Controlelijst silhouet">
            <a:extLst>
              <a:ext uri="{FF2B5EF4-FFF2-40B4-BE49-F238E27FC236}">
                <a16:creationId xmlns:a16="http://schemas.microsoft.com/office/drawing/2014/main" id="{F6110EA7-5493-FF63-41ED-5CB3D91C0B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36870" y="1909111"/>
            <a:ext cx="1125035" cy="1125035"/>
          </a:xfrm>
          <a:prstGeom prst="rect">
            <a:avLst/>
          </a:prstGeom>
        </p:spPr>
      </p:pic>
    </p:spTree>
    <p:extLst>
      <p:ext uri="{BB962C8B-B14F-4D97-AF65-F5344CB8AC3E}">
        <p14:creationId xmlns:p14="http://schemas.microsoft.com/office/powerpoint/2010/main" val="22308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C3297D3-358E-4104-9343-CD4A8A589538}"/>
              </a:ext>
            </a:extLst>
          </p:cNvPr>
          <p:cNvSpPr/>
          <p:nvPr/>
        </p:nvSpPr>
        <p:spPr>
          <a:xfrm>
            <a:off x="630935" y="889000"/>
            <a:ext cx="9541764" cy="66949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Wet- en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regelgeving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bestemmingsplannen</a:t>
            </a: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hthoek 2">
            <a:extLst>
              <a:ext uri="{FF2B5EF4-FFF2-40B4-BE49-F238E27FC236}">
                <a16:creationId xmlns:a16="http://schemas.microsoft.com/office/drawing/2014/main" id="{18E34DB0-81C9-49AE-83D6-B0F1F4DA2532}"/>
              </a:ext>
            </a:extLst>
          </p:cNvPr>
          <p:cNvSpPr/>
          <p:nvPr/>
        </p:nvSpPr>
        <p:spPr>
          <a:xfrm>
            <a:off x="726184" y="2045208"/>
            <a:ext cx="9351265" cy="3411272"/>
          </a:xfrm>
          <a:prstGeom prst="rect">
            <a:avLst/>
          </a:prstGeom>
        </p:spPr>
        <p:txBody>
          <a:bodyPr vert="horz" lIns="91440" tIns="45720" rIns="91440" bIns="45720" rtlCol="0" anchor="t">
            <a:normAutofit/>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Bestemmingsplan</a:t>
            </a: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2286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ruimtelijke</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plannen</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zoals</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bestemmingsplannen</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wijzigingsplannen</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en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structuurvisies</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staan</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regels voor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bijvoorbeeld</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woningbouw</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winkels</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bedrijven</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en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groen</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0" marR="0" lvl="0" indent="0" algn="l" defTabSz="914400" rtl="0" eaLnBrk="1" fontAlgn="base" latinLnBrk="0" hangingPunct="1">
              <a:lnSpc>
                <a:spcPct val="10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2286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Een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ruimtelijk</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plan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regelt</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waar</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en wat op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een</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perceel</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gebouwd</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of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aangelegd</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mag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worden</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welk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gebruik</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toegestaan</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en wat de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toekomstige</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ontwikkeling</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a:t>
            </a:r>
          </a:p>
        </p:txBody>
      </p:sp>
    </p:spTree>
    <p:extLst>
      <p:ext uri="{BB962C8B-B14F-4D97-AF65-F5344CB8AC3E}">
        <p14:creationId xmlns:p14="http://schemas.microsoft.com/office/powerpoint/2010/main" val="1719794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8A739E9-6C4D-4461-B5E0-6F7DD1A2B87F}"/>
              </a:ext>
            </a:extLst>
          </p:cNvPr>
          <p:cNvPicPr>
            <a:picLocks noChangeAspect="1"/>
          </p:cNvPicPr>
          <p:nvPr/>
        </p:nvPicPr>
        <p:blipFill>
          <a:blip r:embed="rId2"/>
          <a:stretch>
            <a:fillRect/>
          </a:stretch>
        </p:blipFill>
        <p:spPr>
          <a:xfrm>
            <a:off x="1003301" y="741119"/>
            <a:ext cx="9998872" cy="5624365"/>
          </a:xfrm>
          <a:prstGeom prst="rect">
            <a:avLst/>
          </a:prstGeom>
        </p:spPr>
      </p:pic>
    </p:spTree>
    <p:extLst>
      <p:ext uri="{BB962C8B-B14F-4D97-AF65-F5344CB8AC3E}">
        <p14:creationId xmlns:p14="http://schemas.microsoft.com/office/powerpoint/2010/main" val="22241428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747A047F-B163-4B25-B416-B980D6BAC3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02EF20-7AD5-4E5F-A719-C28ECAA16A7D}">
  <ds:schemaRefs>
    <ds:schemaRef ds:uri="http://schemas.microsoft.com/sharepoint/v3/contenttype/forms"/>
  </ds:schemaRefs>
</ds:datastoreItem>
</file>

<file path=customXml/itemProps3.xml><?xml version="1.0" encoding="utf-8"?>
<ds:datastoreItem xmlns:ds="http://schemas.openxmlformats.org/officeDocument/2006/customXml" ds:itemID="{F6A69DB9-E214-4C28-AA87-34E4407AF63C}">
  <ds:schemaRefs>
    <ds:schemaRef ds:uri="http://purl.org/dc/dcmitype/"/>
    <ds:schemaRef ds:uri="http://purl.org/dc/terms/"/>
    <ds:schemaRef ds:uri="http://purl.org/dc/elements/1.1/"/>
    <ds:schemaRef ds:uri="2c4f0c93-2979-4f27-aab2-70de95932352"/>
    <ds:schemaRef ds:uri="http://schemas.microsoft.com/office/infopath/2007/PartnerControls"/>
    <ds:schemaRef ds:uri="http://schemas.microsoft.com/office/2006/documentManagement/types"/>
    <ds:schemaRef ds:uri="http://schemas.openxmlformats.org/package/2006/metadata/core-properties"/>
    <ds:schemaRef ds:uri="c6f82ce1-f6df-49a5-8b49-cf8409a27aa4"/>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77</TotalTime>
  <Words>1208</Words>
  <Application>Microsoft Office PowerPoint</Application>
  <PresentationFormat>Breedbeeld</PresentationFormat>
  <Paragraphs>125</Paragraphs>
  <Slides>27</Slides>
  <Notes>2</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27</vt:i4>
      </vt:variant>
    </vt:vector>
  </HeadingPairs>
  <TitlesOfParts>
    <vt:vector size="34" baseType="lpstr">
      <vt:lpstr>Arial</vt:lpstr>
      <vt:lpstr>Calibri</vt:lpstr>
      <vt:lpstr>Calibri Light</vt:lpstr>
      <vt:lpstr>Comic Sans MS</vt:lpstr>
      <vt:lpstr>Gisha</vt:lpstr>
      <vt:lpstr>Kantoorthema</vt:lpstr>
      <vt:lpstr>1_Kantoorthema</vt:lpstr>
      <vt:lpstr>Stad en wijk</vt:lpstr>
      <vt:lpstr>Programma</vt:lpstr>
      <vt:lpstr>Belangrijke partners</vt:lpstr>
      <vt:lpstr>PowerPoint-presentatie</vt:lpstr>
      <vt:lpstr>Partners bij gebiedsontwikkeling: </vt:lpstr>
      <vt:lpstr>PowerPoint-presentatie</vt:lpstr>
      <vt:lpstr>Belangrijke speler: de gemeente</vt:lpstr>
      <vt:lpstr>PowerPoint-presentatie</vt:lpstr>
      <vt:lpstr>PowerPoint-presentatie</vt:lpstr>
      <vt:lpstr>Taken gemeente</vt:lpstr>
      <vt:lpstr>Wat betreft inrichting van de stad: </vt:lpstr>
      <vt:lpstr>Projectontwikkelaars</vt:lpstr>
      <vt:lpstr>PowerPoint-presentatie</vt:lpstr>
      <vt:lpstr>PowerPoint-presentatie</vt:lpstr>
      <vt:lpstr>Woningbouwcorporaties</vt:lpstr>
      <vt:lpstr>PowerPoint-presentatie</vt:lpstr>
      <vt:lpstr>PowerPoint-presentatie</vt:lpstr>
      <vt:lpstr>Aan de slag als een woonconsulent: </vt:lpstr>
      <vt:lpstr>Terugkoppeling van de groepen</vt:lpstr>
      <vt:lpstr>Omgevingswet</vt:lpstr>
      <vt:lpstr>PowerPoint-presentatie</vt:lpstr>
      <vt:lpstr>Fysieke leefomgeving</vt:lpstr>
      <vt:lpstr>PowerPoint-presentatie</vt:lpstr>
      <vt:lpstr>PowerPoint-presentatie</vt:lpstr>
      <vt:lpstr>PowerPoint-presentatie</vt:lpstr>
      <vt:lpstr>PowerPoint-presentatie</vt:lpstr>
      <vt:lpstr>Volgende week laatste les van half uurtje!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dc:title>
  <dc:creator>Pascalle Cup</dc:creator>
  <cp:lastModifiedBy>Pascalle Cup</cp:lastModifiedBy>
  <cp:revision>2</cp:revision>
  <dcterms:created xsi:type="dcterms:W3CDTF">2023-06-11T14:48:09Z</dcterms:created>
  <dcterms:modified xsi:type="dcterms:W3CDTF">2023-06-16T06:50:05Z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